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1" r:id="rId1"/>
  </p:sldMasterIdLst>
  <p:notesMasterIdLst>
    <p:notesMasterId r:id="rId18"/>
  </p:notesMasterIdLst>
  <p:sldIdLst>
    <p:sldId id="432" r:id="rId2"/>
    <p:sldId id="384" r:id="rId3"/>
    <p:sldId id="404" r:id="rId4"/>
    <p:sldId id="405" r:id="rId5"/>
    <p:sldId id="423" r:id="rId6"/>
    <p:sldId id="424" r:id="rId7"/>
    <p:sldId id="425" r:id="rId8"/>
    <p:sldId id="331" r:id="rId9"/>
    <p:sldId id="322" r:id="rId10"/>
    <p:sldId id="426" r:id="rId11"/>
    <p:sldId id="427" r:id="rId12"/>
    <p:sldId id="428" r:id="rId13"/>
    <p:sldId id="429" r:id="rId14"/>
    <p:sldId id="430" r:id="rId15"/>
    <p:sldId id="431" r:id="rId16"/>
    <p:sldId id="365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9900"/>
    <a:srgbClr val="CC3300"/>
    <a:srgbClr val="FFFF00"/>
    <a:srgbClr val="FF6600"/>
    <a:srgbClr val="FF0000"/>
    <a:srgbClr val="FF33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20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7213" cy="780272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charset="0"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charset="0"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 noTextEdit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Arial" charset="0"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charset="0"/>
              <a:buNone/>
              <a:defRPr sz="1200">
                <a:latin typeface="Times New Roman" pitchFamily="18" charset="0"/>
              </a:defRPr>
            </a:lvl1pPr>
          </a:lstStyle>
          <a:p>
            <a:fld id="{C92BB677-FAD0-4FC7-AAB7-ABD582C88C7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C4BD-900C-42EE-8412-10E32856A3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D8D8-8029-40BA-9CB9-EC084B7E15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45C6-A5B1-48CF-8A1C-DA49BB5D8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F837B6C-6AB5-4CFE-BA94-F1D53ABE1C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CF4CCD-2AEF-46EA-89C2-8BAEA37625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06A3-EC73-4671-9D2E-25BF1698C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83A2-B5F0-4F05-8E06-0D62F0BE1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F776-8E79-4585-AC4D-788F2687A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5878-1646-43E0-B15E-D18760680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6C2D-ADC1-4B0D-AB5A-6A10A63E40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843F-7745-48FB-B85E-5EC531ECC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9E947-7864-4D09-9A44-50CBE1B283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E6EB-E6EE-42C4-AE62-A634077BB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CD778-8467-451F-BEEF-29D39A94DA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Khoa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học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45  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23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Ánh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sáng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Thực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Phạm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Thúy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Hồng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Untitled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95600"/>
            <a:ext cx="8305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914400" y="1524000"/>
            <a:ext cx="723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Hoaït ñoäng 3: 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Thí nghieäm 3/ 91 (Sgk)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066800" y="2057400"/>
            <a:ext cx="670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Arial" charset="0"/>
              </a:rPr>
              <a:t>Tìm hieåu maét nhìn thaáy vaät khi naøo ?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idx="1"/>
          </p:nvPr>
        </p:nvSpPr>
        <p:spPr>
          <a:xfrm>
            <a:off x="595313" y="3733800"/>
            <a:ext cx="8229600" cy="26003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VNI-Times" pitchFamily="2" charset="0"/>
              </a:rPr>
              <a:t>a)Khi ñeøn trong hoäp chöa saùng, baïn coù nhìn thaáy vaät khoâng?</a:t>
            </a:r>
          </a:p>
          <a:p>
            <a:pPr>
              <a:lnSpc>
                <a:spcPct val="90000"/>
              </a:lnSpc>
            </a:pPr>
            <a:r>
              <a:rPr lang="en-US">
                <a:latin typeface="VNI-Times" pitchFamily="2" charset="0"/>
              </a:rPr>
              <a:t>b)Khi ñeøn saùng, baïn coù nhìn thaáy vaät khoâng?</a:t>
            </a:r>
          </a:p>
          <a:p>
            <a:pPr>
              <a:lnSpc>
                <a:spcPct val="90000"/>
              </a:lnSpc>
            </a:pPr>
            <a:r>
              <a:rPr lang="en-US">
                <a:latin typeface="VNI-Times" pitchFamily="2" charset="0"/>
              </a:rPr>
              <a:t>c)Chaén maét baïn baèng moät cuoán vôû, baïn coù nhìn thaáy vaät nöõa khoâng?</a:t>
            </a: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2362200" y="2895600"/>
            <a:ext cx="4267200" cy="4572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800">
                <a:solidFill>
                  <a:srgbClr val="FF6600"/>
                </a:solidFill>
                <a:latin typeface="VNI-Times" pitchFamily="2" charset="0"/>
                <a:cs typeface="Arial" charset="0"/>
              </a:rPr>
              <a:t>Caâu hoûi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914400" y="1524000"/>
            <a:ext cx="723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Hoaït ñoäng 3: 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Thí nghieäm 3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066800" y="2057400"/>
            <a:ext cx="670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sz="320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Arial" charset="0"/>
              </a:rPr>
              <a:t>Tìm hieåu maét nhìn thaáy vaät khi naøo ?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81110" y="838268"/>
            <a:ext cx="723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Hoaït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ñoäng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3: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Thí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nghieäm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3</a:t>
            </a:r>
          </a:p>
        </p:txBody>
      </p:sp>
      <p:pic>
        <p:nvPicPr>
          <p:cNvPr id="32774" name="Picture 6" descr="Untitled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82" y="1600248"/>
            <a:ext cx="624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Rectangle 7"/>
          <p:cNvSpPr>
            <a:spLocks noGrp="1" noChangeArrowheads="1"/>
          </p:cNvSpPr>
          <p:nvPr>
            <p:ph idx="1"/>
          </p:nvPr>
        </p:nvSpPr>
        <p:spPr>
          <a:xfrm>
            <a:off x="457308" y="3733792"/>
            <a:ext cx="8296275" cy="2667000"/>
          </a:xfrm>
          <a:noFill/>
          <a:ln/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lphaLcParenR"/>
            </a:pP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Khi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ñeøn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trong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hoäp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chöa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saùng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,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maét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ta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khoâng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nhìn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thaáy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vaät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b)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Khi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ñeøn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saùng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,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maét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ta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nhìn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thaáy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vaät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c)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Chaén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maét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baèng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moät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cuoán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vôû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,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ta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khoâng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nhìn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thaáy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vaät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nöõa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3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381110" y="2057436"/>
            <a:ext cx="8153400" cy="2209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buFont typeface="Arial" charset="0"/>
              <a:buNone/>
            </a:pPr>
            <a:r>
              <a:rPr lang="en-US" sz="3600" b="1">
                <a:solidFill>
                  <a:srgbClr val="000000"/>
                </a:solidFill>
                <a:latin typeface="VNI-Times" pitchFamily="2" charset="0"/>
                <a:cs typeface="Arial" charset="0"/>
              </a:rPr>
              <a:t>Ta chæ nhìn thaáy vaät khi coù </a:t>
            </a:r>
          </a:p>
          <a:p>
            <a:pPr algn="ctr" eaLnBrk="1" hangingPunct="1">
              <a:buFont typeface="Arial" charset="0"/>
              <a:buNone/>
            </a:pPr>
            <a:r>
              <a:rPr lang="en-US" sz="3600" b="1">
                <a:solidFill>
                  <a:srgbClr val="000000"/>
                </a:solidFill>
                <a:latin typeface="VNI-Times" pitchFamily="2" charset="0"/>
                <a:cs typeface="Arial" charset="0"/>
              </a:rPr>
              <a:t>    aùnh saùng töø vaät ñoù truyeàn vaøo maét</a:t>
            </a:r>
            <a:r>
              <a:rPr lang="en-US" sz="4000" b="1">
                <a:latin typeface="VNI-Times" pitchFamily="2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21" name="Group 5"/>
          <p:cNvGrpSpPr>
            <a:grpSpLocks/>
          </p:cNvGrpSpPr>
          <p:nvPr/>
        </p:nvGrpSpPr>
        <p:grpSpPr bwMode="auto">
          <a:xfrm>
            <a:off x="304800" y="4343400"/>
            <a:ext cx="4343400" cy="720725"/>
            <a:chOff x="0" y="0"/>
            <a:chExt cx="2736" cy="454"/>
          </a:xfrm>
        </p:grpSpPr>
        <p:sp>
          <p:nvSpPr>
            <p:cNvPr id="34822" name="AutoShape 6">
              <a:hlinkClick r:id="" action="ppaction://noaction" highlightClick="1">
                <a:snd r:embed="rId2" name="Windows XP Hardware Insert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736" cy="454"/>
            </a:xfrm>
            <a:prstGeom prst="actionButtonBlank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r>
                <a:rPr lang="en-US" sz="3200">
                  <a:solidFill>
                    <a:srgbClr val="000000"/>
                  </a:solidFill>
                  <a:latin typeface="Times New Roman" pitchFamily="18" charset="0"/>
                  <a:cs typeface="Arial" charset="0"/>
                  <a:sym typeface="Symbol" pitchFamily="18" charset="2"/>
                </a:rPr>
                <a:t> A. Mặt trăng</a:t>
              </a:r>
              <a:endParaRPr 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endParaRPr>
            </a:p>
          </p:txBody>
        </p:sp>
        <p:sp>
          <p:nvSpPr>
            <p:cNvPr id="34823" name="Oval 7"/>
            <p:cNvSpPr>
              <a:spLocks noChangeArrowheads="1"/>
            </p:cNvSpPr>
            <p:nvPr/>
          </p:nvSpPr>
          <p:spPr bwMode="auto">
            <a:xfrm>
              <a:off x="2378" y="76"/>
              <a:ext cx="271" cy="272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prstShdw prst="shdw18" dist="17961" dir="135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24" name="Group 8"/>
          <p:cNvGrpSpPr>
            <a:grpSpLocks/>
          </p:cNvGrpSpPr>
          <p:nvPr/>
        </p:nvGrpSpPr>
        <p:grpSpPr bwMode="auto">
          <a:xfrm>
            <a:off x="304800" y="5181600"/>
            <a:ext cx="4343400" cy="720725"/>
            <a:chOff x="0" y="0"/>
            <a:chExt cx="2736" cy="454"/>
          </a:xfrm>
        </p:grpSpPr>
        <p:sp>
          <p:nvSpPr>
            <p:cNvPr id="34825" name="AutoShape 9">
              <a:hlinkClick r:id="" action="ppaction://noaction" highlightClick="1">
                <a:snd r:embed="rId2" name="Windows XP Hardware Insert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736" cy="454"/>
            </a:xfrm>
            <a:prstGeom prst="actionButtonBlank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r>
                <a:rPr lang="en-US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Arial" charset="0"/>
                  <a:sym typeface="Symbol" pitchFamily="18" charset="2"/>
                </a:rPr>
                <a:t>B. Mặt trời.</a:t>
              </a:r>
              <a:endParaRPr lang="en-US" sz="3200">
                <a:solidFill>
                  <a:srgbClr val="000000"/>
                </a:solidFill>
                <a:latin typeface="Tahoma" pitchFamily="34" charset="0"/>
                <a:cs typeface="Arial" charset="0"/>
                <a:sym typeface="Symbol" pitchFamily="18" charset="2"/>
              </a:endParaRPr>
            </a:p>
          </p:txBody>
        </p:sp>
        <p:sp>
          <p:nvSpPr>
            <p:cNvPr id="34826" name="Oval 10"/>
            <p:cNvSpPr>
              <a:spLocks noChangeArrowheads="1"/>
            </p:cNvSpPr>
            <p:nvPr/>
          </p:nvSpPr>
          <p:spPr bwMode="auto">
            <a:xfrm>
              <a:off x="2384" y="83"/>
              <a:ext cx="271" cy="272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prstShdw prst="shdw18" dist="17961" dir="135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27" name="Group 11"/>
          <p:cNvGrpSpPr>
            <a:grpSpLocks/>
          </p:cNvGrpSpPr>
          <p:nvPr/>
        </p:nvGrpSpPr>
        <p:grpSpPr bwMode="auto">
          <a:xfrm>
            <a:off x="4800600" y="4343400"/>
            <a:ext cx="4343400" cy="720725"/>
            <a:chOff x="0" y="0"/>
            <a:chExt cx="2736" cy="454"/>
          </a:xfrm>
        </p:grpSpPr>
        <p:sp>
          <p:nvSpPr>
            <p:cNvPr id="34828" name="AutoShape 12">
              <a:hlinkClick r:id="" action="ppaction://noaction" highlightClick="1">
                <a:snd r:embed="rId3" name="J0214098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736" cy="454"/>
            </a:xfrm>
            <a:prstGeom prst="actionButtonBlank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r>
                <a:rPr lang="en-US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NI-Times" pitchFamily="2" charset="0"/>
                  <a:cs typeface="Arial" charset="0"/>
                  <a:sym typeface="Symbol" pitchFamily="18" charset="2"/>
                </a:rPr>
                <a:t>C. Sao trời</a:t>
              </a:r>
            </a:p>
          </p:txBody>
        </p:sp>
        <p:sp>
          <p:nvSpPr>
            <p:cNvPr id="34829" name="Oval 13"/>
            <p:cNvSpPr>
              <a:spLocks noChangeArrowheads="1"/>
            </p:cNvSpPr>
            <p:nvPr/>
          </p:nvSpPr>
          <p:spPr bwMode="auto">
            <a:xfrm>
              <a:off x="2386" y="64"/>
              <a:ext cx="271" cy="272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prstShdw prst="shdw18" dist="17961" dir="135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30" name="Group 14"/>
          <p:cNvGrpSpPr>
            <a:grpSpLocks/>
          </p:cNvGrpSpPr>
          <p:nvPr/>
        </p:nvGrpSpPr>
        <p:grpSpPr bwMode="auto">
          <a:xfrm>
            <a:off x="4800600" y="5181600"/>
            <a:ext cx="4343400" cy="792163"/>
            <a:chOff x="0" y="0"/>
            <a:chExt cx="2736" cy="499"/>
          </a:xfrm>
        </p:grpSpPr>
        <p:sp>
          <p:nvSpPr>
            <p:cNvPr id="34831" name="AutoShape 15">
              <a:hlinkClick r:id="" action="ppaction://noaction" highlightClick="1">
                <a:snd r:embed="rId2" name="Windows XP Hardware Insert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736" cy="499"/>
            </a:xfrm>
            <a:prstGeom prst="actionButtonBlank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r>
                <a:rPr lang="en-US" sz="3200" b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NI-Times" pitchFamily="2" charset="0"/>
                  <a:cs typeface="Arial" charset="0"/>
                  <a:sym typeface="Symbol" pitchFamily="18" charset="2"/>
                  <a:hlinkClick r:id="" action="ppaction://noaction"/>
                </a:rPr>
                <a:t>D. Ñom </a:t>
              </a:r>
              <a:r>
                <a:rPr lang="en-US" sz="3200" b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NI-Times" pitchFamily="2" charset="0"/>
                  <a:cs typeface="Arial" charset="0"/>
                  <a:sym typeface="Symbol" pitchFamily="18" charset="2"/>
                </a:rPr>
                <a:t>ñoùm</a:t>
              </a:r>
            </a:p>
          </p:txBody>
        </p:sp>
        <p:sp>
          <p:nvSpPr>
            <p:cNvPr id="34832" name="Oval 16"/>
            <p:cNvSpPr>
              <a:spLocks noChangeArrowheads="1"/>
            </p:cNvSpPr>
            <p:nvPr/>
          </p:nvSpPr>
          <p:spPr bwMode="auto">
            <a:xfrm>
              <a:off x="2387" y="102"/>
              <a:ext cx="271" cy="272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prstShdw prst="shdw18" dist="17961" dir="135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228600" y="1905040"/>
            <a:ext cx="89154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en-US" sz="3600" u="sng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Câu hỏi 1: </a:t>
            </a:r>
          </a:p>
          <a:p>
            <a:pPr algn="ctr">
              <a:buFont typeface="Arial" charset="0"/>
              <a:buNone/>
            </a:pPr>
            <a:r>
              <a:rPr lang="en-US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  </a:t>
            </a:r>
            <a:r>
              <a:rPr lang="en-US"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Các vật  nào không tự phát sáng?</a:t>
            </a:r>
            <a:endParaRPr lang="en-US" sz="36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2286060" y="838268"/>
            <a:ext cx="4724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Trả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lời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hỏi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trắc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nghiệm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:</a:t>
            </a:r>
          </a:p>
          <a:p>
            <a:pPr algn="ctr">
              <a:buFont typeface="Arial" charset="0"/>
              <a:buNone/>
            </a:pPr>
            <a:r>
              <a:rPr lang="en-US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(</a:t>
            </a:r>
            <a:r>
              <a:rPr lang="en-US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Học</a:t>
            </a:r>
            <a:r>
              <a:rPr lang="en-US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US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sinh</a:t>
            </a:r>
            <a:r>
              <a:rPr lang="en-US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US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chọn</a:t>
            </a:r>
            <a:r>
              <a:rPr lang="en-US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US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đáp</a:t>
            </a:r>
            <a:r>
              <a:rPr lang="en-US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US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án</a:t>
            </a:r>
            <a:r>
              <a:rPr lang="en-US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US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đúng</a:t>
            </a:r>
            <a:r>
              <a:rPr lang="en-US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US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nhất</a:t>
            </a:r>
            <a:r>
              <a:rPr lang="en-US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)</a:t>
            </a:r>
          </a:p>
        </p:txBody>
      </p:sp>
      <p:grpSp>
        <p:nvGrpSpPr>
          <p:cNvPr id="34835" name="Group 19"/>
          <p:cNvGrpSpPr>
            <a:grpSpLocks/>
          </p:cNvGrpSpPr>
          <p:nvPr/>
        </p:nvGrpSpPr>
        <p:grpSpPr bwMode="auto">
          <a:xfrm>
            <a:off x="304800" y="5181600"/>
            <a:ext cx="4343400" cy="720725"/>
            <a:chOff x="0" y="0"/>
            <a:chExt cx="2736" cy="454"/>
          </a:xfrm>
        </p:grpSpPr>
        <p:sp>
          <p:nvSpPr>
            <p:cNvPr id="34836" name="AutoShape 20">
              <a:hlinkClick r:id="" action="ppaction://noaction" highlightClick="1">
                <a:snd r:embed="rId2" name="Windows XP Hardware Insert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736" cy="454"/>
            </a:xfrm>
            <a:prstGeom prst="actionButtonBlank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r>
                <a:rPr lang="en-US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Arial" charset="0"/>
                  <a:sym typeface="Symbol" pitchFamily="18" charset="2"/>
                </a:rPr>
                <a:t>B. Mặt trời.</a:t>
              </a:r>
              <a:endParaRPr lang="en-US" sz="3200">
                <a:solidFill>
                  <a:srgbClr val="000000"/>
                </a:solidFill>
                <a:latin typeface="Tahoma" pitchFamily="34" charset="0"/>
                <a:cs typeface="Arial" charset="0"/>
                <a:sym typeface="Symbol" pitchFamily="18" charset="2"/>
              </a:endParaRPr>
            </a:p>
          </p:txBody>
        </p:sp>
        <p:sp>
          <p:nvSpPr>
            <p:cNvPr id="34837" name="Oval 21"/>
            <p:cNvSpPr>
              <a:spLocks noChangeArrowheads="1"/>
            </p:cNvSpPr>
            <p:nvPr/>
          </p:nvSpPr>
          <p:spPr bwMode="auto">
            <a:xfrm>
              <a:off x="2384" y="83"/>
              <a:ext cx="271" cy="272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prstShdw prst="shdw18" dist="17961" dir="135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38" name="Group 22"/>
          <p:cNvGrpSpPr>
            <a:grpSpLocks/>
          </p:cNvGrpSpPr>
          <p:nvPr/>
        </p:nvGrpSpPr>
        <p:grpSpPr bwMode="auto">
          <a:xfrm>
            <a:off x="4800600" y="4343400"/>
            <a:ext cx="4343400" cy="720725"/>
            <a:chOff x="0" y="0"/>
            <a:chExt cx="2736" cy="454"/>
          </a:xfrm>
        </p:grpSpPr>
        <p:sp>
          <p:nvSpPr>
            <p:cNvPr id="34839" name="AutoShape 23">
              <a:hlinkClick r:id="" action="ppaction://noaction" highlightClick="1">
                <a:snd r:embed="rId3" name="J0214098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736" cy="454"/>
            </a:xfrm>
            <a:prstGeom prst="actionButtonBlank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r>
                <a:rPr lang="en-US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NI-Times" pitchFamily="2" charset="0"/>
                  <a:cs typeface="Arial" charset="0"/>
                  <a:sym typeface="Symbol" pitchFamily="18" charset="2"/>
                </a:rPr>
                <a:t>C. Sao trời</a:t>
              </a:r>
            </a:p>
          </p:txBody>
        </p:sp>
        <p:sp>
          <p:nvSpPr>
            <p:cNvPr id="34840" name="Oval 24"/>
            <p:cNvSpPr>
              <a:spLocks noChangeArrowheads="1"/>
            </p:cNvSpPr>
            <p:nvPr/>
          </p:nvSpPr>
          <p:spPr bwMode="auto">
            <a:xfrm>
              <a:off x="2386" y="64"/>
              <a:ext cx="271" cy="272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prstShdw prst="shdw18" dist="17961" dir="135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41" name="Group 25"/>
          <p:cNvGrpSpPr>
            <a:grpSpLocks/>
          </p:cNvGrpSpPr>
          <p:nvPr/>
        </p:nvGrpSpPr>
        <p:grpSpPr bwMode="auto">
          <a:xfrm>
            <a:off x="304800" y="5181600"/>
            <a:ext cx="4343400" cy="720725"/>
            <a:chOff x="0" y="0"/>
            <a:chExt cx="2736" cy="454"/>
          </a:xfrm>
        </p:grpSpPr>
        <p:sp>
          <p:nvSpPr>
            <p:cNvPr id="34842" name="AutoShape 26">
              <a:hlinkClick r:id="" action="ppaction://noaction" highlightClick="1">
                <a:snd r:embed="rId2" name="Windows XP Hardware Insert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736" cy="454"/>
            </a:xfrm>
            <a:prstGeom prst="actionButtonBlank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r>
                <a:rPr lang="en-US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Arial" charset="0"/>
                  <a:sym typeface="Symbol" pitchFamily="18" charset="2"/>
                </a:rPr>
                <a:t>B. Mặt trời.</a:t>
              </a:r>
              <a:endParaRPr lang="en-US" sz="3200">
                <a:solidFill>
                  <a:srgbClr val="000000"/>
                </a:solidFill>
                <a:latin typeface="Tahoma" pitchFamily="34" charset="0"/>
                <a:cs typeface="Arial" charset="0"/>
                <a:sym typeface="Symbol" pitchFamily="18" charset="2"/>
              </a:endParaRPr>
            </a:p>
          </p:txBody>
        </p:sp>
        <p:sp>
          <p:nvSpPr>
            <p:cNvPr id="34843" name="Oval 27"/>
            <p:cNvSpPr>
              <a:spLocks noChangeArrowheads="1"/>
            </p:cNvSpPr>
            <p:nvPr/>
          </p:nvSpPr>
          <p:spPr bwMode="auto">
            <a:xfrm>
              <a:off x="2384" y="83"/>
              <a:ext cx="271" cy="272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prstShdw prst="shdw18" dist="17961" dir="135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44" name="Group 28"/>
          <p:cNvGrpSpPr>
            <a:grpSpLocks/>
          </p:cNvGrpSpPr>
          <p:nvPr/>
        </p:nvGrpSpPr>
        <p:grpSpPr bwMode="auto">
          <a:xfrm>
            <a:off x="4800600" y="5181600"/>
            <a:ext cx="4343400" cy="792163"/>
            <a:chOff x="0" y="0"/>
            <a:chExt cx="2736" cy="499"/>
          </a:xfrm>
        </p:grpSpPr>
        <p:sp>
          <p:nvSpPr>
            <p:cNvPr id="34845" name="AutoShape 29">
              <a:hlinkClick r:id="" action="ppaction://noaction" highlightClick="1">
                <a:snd r:embed="rId2" name="Windows XP Hardware Insert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736" cy="499"/>
            </a:xfrm>
            <a:prstGeom prst="actionButtonBlank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r>
                <a:rPr lang="en-US" sz="3200" b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NI-Times" pitchFamily="2" charset="0"/>
                  <a:cs typeface="Arial" charset="0"/>
                  <a:sym typeface="Symbol" pitchFamily="18" charset="2"/>
                </a:rPr>
                <a:t>D. Ñom ñoùm</a:t>
              </a:r>
            </a:p>
          </p:txBody>
        </p:sp>
        <p:sp>
          <p:nvSpPr>
            <p:cNvPr id="34846" name="Oval 30"/>
            <p:cNvSpPr>
              <a:spLocks noChangeArrowheads="1"/>
            </p:cNvSpPr>
            <p:nvPr/>
          </p:nvSpPr>
          <p:spPr bwMode="auto">
            <a:xfrm>
              <a:off x="2387" y="102"/>
              <a:ext cx="271" cy="272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prstShdw prst="shdw18" dist="17961" dir="135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47" name="Group 31"/>
          <p:cNvGrpSpPr>
            <a:grpSpLocks/>
          </p:cNvGrpSpPr>
          <p:nvPr/>
        </p:nvGrpSpPr>
        <p:grpSpPr bwMode="auto">
          <a:xfrm>
            <a:off x="4800600" y="4343400"/>
            <a:ext cx="4343400" cy="720725"/>
            <a:chOff x="0" y="0"/>
            <a:chExt cx="2736" cy="454"/>
          </a:xfrm>
        </p:grpSpPr>
        <p:sp>
          <p:nvSpPr>
            <p:cNvPr id="34848" name="AutoShape 32">
              <a:hlinkClick r:id="" action="ppaction://noaction" highlightClick="1">
                <a:snd r:embed="rId3" name="J0214098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736" cy="454"/>
            </a:xfrm>
            <a:prstGeom prst="actionButtonBlank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r>
                <a:rPr lang="en-US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NI-Times" pitchFamily="2" charset="0"/>
                  <a:cs typeface="Arial" charset="0"/>
                  <a:sym typeface="Symbol" pitchFamily="18" charset="2"/>
                </a:rPr>
                <a:t>C. Sao trời</a:t>
              </a:r>
            </a:p>
          </p:txBody>
        </p:sp>
        <p:sp>
          <p:nvSpPr>
            <p:cNvPr id="34849" name="Oval 33"/>
            <p:cNvSpPr>
              <a:spLocks noChangeArrowheads="1"/>
            </p:cNvSpPr>
            <p:nvPr/>
          </p:nvSpPr>
          <p:spPr bwMode="auto">
            <a:xfrm>
              <a:off x="2386" y="64"/>
              <a:ext cx="271" cy="272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prstShdw prst="shdw18" dist="17961" dir="135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50" name="Group 34"/>
          <p:cNvGrpSpPr>
            <a:grpSpLocks/>
          </p:cNvGrpSpPr>
          <p:nvPr/>
        </p:nvGrpSpPr>
        <p:grpSpPr bwMode="auto">
          <a:xfrm>
            <a:off x="304800" y="5181600"/>
            <a:ext cx="4343400" cy="720725"/>
            <a:chOff x="0" y="0"/>
            <a:chExt cx="2736" cy="454"/>
          </a:xfrm>
        </p:grpSpPr>
        <p:sp>
          <p:nvSpPr>
            <p:cNvPr id="34851" name="AutoShape 35">
              <a:hlinkClick r:id="" action="ppaction://noaction" highlightClick="1">
                <a:snd r:embed="rId2" name="Windows XP Hardware Insert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736" cy="454"/>
            </a:xfrm>
            <a:prstGeom prst="actionButtonBlank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r>
                <a:rPr lang="en-US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Arial" charset="0"/>
                  <a:sym typeface="Symbol" pitchFamily="18" charset="2"/>
                </a:rPr>
                <a:t>B. Mặt trời.</a:t>
              </a:r>
              <a:endParaRPr lang="en-US" sz="3200">
                <a:solidFill>
                  <a:srgbClr val="000000"/>
                </a:solidFill>
                <a:latin typeface="Tahoma" pitchFamily="34" charset="0"/>
                <a:cs typeface="Arial" charset="0"/>
                <a:sym typeface="Symbol" pitchFamily="18" charset="2"/>
              </a:endParaRPr>
            </a:p>
          </p:txBody>
        </p:sp>
        <p:sp>
          <p:nvSpPr>
            <p:cNvPr id="34852" name="Oval 36"/>
            <p:cNvSpPr>
              <a:spLocks noChangeArrowheads="1"/>
            </p:cNvSpPr>
            <p:nvPr/>
          </p:nvSpPr>
          <p:spPr bwMode="auto">
            <a:xfrm>
              <a:off x="2384" y="83"/>
              <a:ext cx="271" cy="272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prstShdw prst="shdw18" dist="17961" dir="135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53" name="Group 37"/>
          <p:cNvGrpSpPr>
            <a:grpSpLocks/>
          </p:cNvGrpSpPr>
          <p:nvPr/>
        </p:nvGrpSpPr>
        <p:grpSpPr bwMode="auto">
          <a:xfrm>
            <a:off x="304800" y="4343400"/>
            <a:ext cx="4343400" cy="720725"/>
            <a:chOff x="0" y="0"/>
            <a:chExt cx="2736" cy="454"/>
          </a:xfrm>
        </p:grpSpPr>
        <p:sp>
          <p:nvSpPr>
            <p:cNvPr id="34854" name="AutoShape 38">
              <a:hlinkClick r:id="" action="ppaction://noaction" highlightClick="1">
                <a:snd r:embed="rId2" name="Windows XP Hardware Insert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736" cy="454"/>
            </a:xfrm>
            <a:prstGeom prst="actionButtonBlank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r>
                <a:rPr lang="en-US" sz="3200">
                  <a:solidFill>
                    <a:srgbClr val="000000"/>
                  </a:solidFill>
                  <a:latin typeface="Times New Roman" pitchFamily="18" charset="0"/>
                  <a:cs typeface="Arial" charset="0"/>
                  <a:sym typeface="Symbol" pitchFamily="18" charset="2"/>
                </a:rPr>
                <a:t> </a:t>
              </a:r>
              <a:r>
                <a:rPr lang="en-US" sz="3200">
                  <a:solidFill>
                    <a:srgbClr val="FF00FF"/>
                  </a:solidFill>
                  <a:latin typeface="Times New Roman" pitchFamily="18" charset="0"/>
                  <a:cs typeface="Arial" charset="0"/>
                  <a:sym typeface="Symbol" pitchFamily="18" charset="2"/>
                </a:rPr>
                <a:t>A. Mặt trăng</a:t>
              </a:r>
              <a:endParaRPr lang="en-US" sz="32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endParaRPr>
            </a:p>
          </p:txBody>
        </p:sp>
        <p:sp>
          <p:nvSpPr>
            <p:cNvPr id="34855" name="Oval 39"/>
            <p:cNvSpPr>
              <a:spLocks noChangeArrowheads="1"/>
            </p:cNvSpPr>
            <p:nvPr/>
          </p:nvSpPr>
          <p:spPr bwMode="auto">
            <a:xfrm>
              <a:off x="2378" y="76"/>
              <a:ext cx="271" cy="272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prstShdw prst="shdw18" dist="17961" dir="135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5" name="Group 5"/>
          <p:cNvGrpSpPr>
            <a:grpSpLocks/>
          </p:cNvGrpSpPr>
          <p:nvPr/>
        </p:nvGrpSpPr>
        <p:grpSpPr bwMode="auto">
          <a:xfrm>
            <a:off x="304800" y="4343400"/>
            <a:ext cx="4343400" cy="720725"/>
            <a:chOff x="0" y="0"/>
            <a:chExt cx="2736" cy="454"/>
          </a:xfrm>
        </p:grpSpPr>
        <p:sp>
          <p:nvSpPr>
            <p:cNvPr id="35846" name="AutoShape 6">
              <a:hlinkClick r:id="" action="ppaction://noaction" highlightClick="1">
                <a:snd r:embed="rId2" name="Windows XP Hardware Insert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736" cy="454"/>
            </a:xfrm>
            <a:prstGeom prst="actionButtonBlank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r>
                <a:rPr lang="en-US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Arial" charset="0"/>
                  <a:sym typeface="Symbol" pitchFamily="18" charset="2"/>
                </a:rPr>
                <a:t>A. Vật đó tự phát</a:t>
              </a:r>
              <a:endPara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  <a:cs typeface="Arial" charset="0"/>
                <a:sym typeface="Symbol" pitchFamily="18" charset="2"/>
              </a:endParaRPr>
            </a:p>
          </p:txBody>
        </p:sp>
        <p:sp>
          <p:nvSpPr>
            <p:cNvPr id="35847" name="Oval 7"/>
            <p:cNvSpPr>
              <a:spLocks noChangeArrowheads="1"/>
            </p:cNvSpPr>
            <p:nvPr/>
          </p:nvSpPr>
          <p:spPr bwMode="auto">
            <a:xfrm>
              <a:off x="2378" y="76"/>
              <a:ext cx="271" cy="272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prstShdw prst="shdw18" dist="17961" dir="135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48" name="Group 8"/>
          <p:cNvGrpSpPr>
            <a:grpSpLocks/>
          </p:cNvGrpSpPr>
          <p:nvPr/>
        </p:nvGrpSpPr>
        <p:grpSpPr bwMode="auto">
          <a:xfrm>
            <a:off x="304800" y="5181600"/>
            <a:ext cx="4343400" cy="720725"/>
            <a:chOff x="0" y="0"/>
            <a:chExt cx="2736" cy="454"/>
          </a:xfrm>
        </p:grpSpPr>
        <p:sp>
          <p:nvSpPr>
            <p:cNvPr id="35849" name="AutoShape 9">
              <a:hlinkClick r:id="" action="ppaction://noaction" highlightClick="1">
                <a:snd r:embed="rId2" name="Windows XP Hardware Insert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736" cy="454"/>
            </a:xfrm>
            <a:prstGeom prst="actionButtonBlank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r>
                <a:rPr lang="en-US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Arial" charset="0"/>
                  <a:sym typeface="Symbol" pitchFamily="18" charset="2"/>
                </a:rPr>
                <a:t>B. Khi có ánh sáng chiếu vào vật</a:t>
              </a:r>
              <a:endPara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  <a:cs typeface="Arial" charset="0"/>
                <a:sym typeface="Symbol" pitchFamily="18" charset="2"/>
              </a:endParaRPr>
            </a:p>
          </p:txBody>
        </p:sp>
        <p:sp>
          <p:nvSpPr>
            <p:cNvPr id="35850" name="Oval 10"/>
            <p:cNvSpPr>
              <a:spLocks noChangeArrowheads="1"/>
            </p:cNvSpPr>
            <p:nvPr/>
          </p:nvSpPr>
          <p:spPr bwMode="auto">
            <a:xfrm>
              <a:off x="2384" y="83"/>
              <a:ext cx="271" cy="272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prstShdw prst="shdw18" dist="17961" dir="135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51" name="Group 11"/>
          <p:cNvGrpSpPr>
            <a:grpSpLocks/>
          </p:cNvGrpSpPr>
          <p:nvPr/>
        </p:nvGrpSpPr>
        <p:grpSpPr bwMode="auto">
          <a:xfrm>
            <a:off x="4800600" y="4343400"/>
            <a:ext cx="4343400" cy="720725"/>
            <a:chOff x="0" y="0"/>
            <a:chExt cx="2736" cy="454"/>
          </a:xfrm>
        </p:grpSpPr>
        <p:sp>
          <p:nvSpPr>
            <p:cNvPr id="35852" name="AutoShape 12">
              <a:hlinkClick r:id="" action="ppaction://noaction" highlightClick="1">
                <a:snd r:embed="rId3" name="J0214098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736" cy="454"/>
            </a:xfrm>
            <a:prstGeom prst="actionButtonBlank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r>
                <a:rPr lang="en-US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Arial" charset="0"/>
                  <a:sym typeface="Symbol" pitchFamily="18" charset="2"/>
                </a:rPr>
                <a:t>C. Vật đó ở gần mắt</a:t>
              </a:r>
              <a:endPara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  <a:cs typeface="Arial" charset="0"/>
                <a:sym typeface="Symbol" pitchFamily="18" charset="2"/>
              </a:endParaRPr>
            </a:p>
          </p:txBody>
        </p:sp>
        <p:sp>
          <p:nvSpPr>
            <p:cNvPr id="35853" name="Oval 13"/>
            <p:cNvSpPr>
              <a:spLocks noChangeArrowheads="1"/>
            </p:cNvSpPr>
            <p:nvPr/>
          </p:nvSpPr>
          <p:spPr bwMode="auto">
            <a:xfrm>
              <a:off x="2386" y="64"/>
              <a:ext cx="271" cy="272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prstShdw prst="shdw18" dist="17961" dir="135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54" name="Group 14"/>
          <p:cNvGrpSpPr>
            <a:grpSpLocks/>
          </p:cNvGrpSpPr>
          <p:nvPr/>
        </p:nvGrpSpPr>
        <p:grpSpPr bwMode="auto">
          <a:xfrm>
            <a:off x="4800600" y="5181600"/>
            <a:ext cx="4343400" cy="792163"/>
            <a:chOff x="0" y="0"/>
            <a:chExt cx="2736" cy="499"/>
          </a:xfrm>
        </p:grpSpPr>
        <p:sp>
          <p:nvSpPr>
            <p:cNvPr id="35855" name="AutoShape 15">
              <a:hlinkClick r:id="" action="ppaction://noaction" highlightClick="1">
                <a:snd r:embed="rId2" name="Windows XP Hardware Insert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736" cy="499"/>
            </a:xfrm>
            <a:prstGeom prst="actionButtonBlank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r>
                <a:rPr lang="en-US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Arial" charset="0"/>
                  <a:sym typeface="Symbol" pitchFamily="18" charset="2"/>
                </a:rPr>
                <a:t>D. Khi có ánh sáng từ vật đó</a:t>
              </a:r>
            </a:p>
            <a:p>
              <a:pPr>
                <a:buFont typeface="Arial" charset="0"/>
                <a:buNone/>
              </a:pPr>
              <a:r>
                <a:rPr lang="en-US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Arial" charset="0"/>
                  <a:sym typeface="Symbol" pitchFamily="18" charset="2"/>
                </a:rPr>
                <a:t>        truyền đấn mắt</a:t>
              </a:r>
              <a:endPara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  <a:cs typeface="Arial" charset="0"/>
                <a:sym typeface="Symbol" pitchFamily="18" charset="2"/>
              </a:endParaRPr>
            </a:p>
          </p:txBody>
        </p:sp>
        <p:sp>
          <p:nvSpPr>
            <p:cNvPr id="35856" name="Oval 16"/>
            <p:cNvSpPr>
              <a:spLocks noChangeArrowheads="1"/>
            </p:cNvSpPr>
            <p:nvPr/>
          </p:nvSpPr>
          <p:spPr bwMode="auto">
            <a:xfrm>
              <a:off x="2387" y="102"/>
              <a:ext cx="271" cy="272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prstShdw prst="shdw18" dist="17961" dir="135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228600" y="18288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en-US" sz="3200" u="sng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Câu</a:t>
            </a:r>
            <a:r>
              <a:rPr lang="en-US" sz="3200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US" sz="3200" u="sng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hỏi</a:t>
            </a:r>
            <a:r>
              <a:rPr lang="en-US" sz="3200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2: </a:t>
            </a:r>
          </a:p>
          <a:p>
            <a:pPr algn="ctr">
              <a:buFont typeface="Arial" charset="0"/>
              <a:buNone/>
            </a:pPr>
            <a:r>
              <a:rPr lang="en-US" sz="3200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Khi</a:t>
            </a:r>
            <a:r>
              <a:rPr lang="en-US" sz="32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nào</a:t>
            </a:r>
            <a:r>
              <a:rPr lang="en-US" sz="32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mắt</a:t>
            </a:r>
            <a:r>
              <a:rPr lang="en-US" sz="32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ta</a:t>
            </a:r>
            <a:r>
              <a:rPr lang="en-US" sz="32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nhìn</a:t>
            </a:r>
            <a:r>
              <a:rPr lang="en-US" sz="32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thấy</a:t>
            </a:r>
            <a:r>
              <a:rPr lang="en-US" sz="32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các</a:t>
            </a:r>
            <a:r>
              <a:rPr lang="en-US" sz="32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vật</a:t>
            </a:r>
            <a:r>
              <a:rPr lang="en-US" sz="32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?</a:t>
            </a:r>
            <a:endParaRPr lang="en-US" sz="280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2209800" y="990600"/>
            <a:ext cx="53339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Trả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lời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hỏi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trắc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nghiệm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:</a:t>
            </a:r>
          </a:p>
          <a:p>
            <a:pPr algn="ctr">
              <a:buFont typeface="Arial" charset="0"/>
              <a:buNone/>
            </a:pPr>
            <a:r>
              <a:rPr lang="en-US" sz="2400" i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(</a:t>
            </a:r>
            <a:r>
              <a:rPr lang="en-US" sz="2400" i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Học</a:t>
            </a:r>
            <a:r>
              <a:rPr lang="en-US" sz="2400" i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US" sz="2400" i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sinh</a:t>
            </a:r>
            <a:r>
              <a:rPr lang="en-US" sz="2400" i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US" sz="2400" i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chọn</a:t>
            </a:r>
            <a:r>
              <a:rPr lang="en-US" sz="2400" i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US" sz="2400" i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đáp</a:t>
            </a:r>
            <a:r>
              <a:rPr lang="en-US" sz="2400" i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US" sz="2400" i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án</a:t>
            </a:r>
            <a:r>
              <a:rPr lang="en-US" sz="2400" i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US" sz="2400" i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đúng</a:t>
            </a:r>
            <a:r>
              <a:rPr lang="en-US" sz="2400" i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US" sz="2400" i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nhất</a:t>
            </a:r>
            <a:r>
              <a:rPr lang="en-US" sz="2400" i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)</a:t>
            </a:r>
          </a:p>
        </p:txBody>
      </p:sp>
      <p:grpSp>
        <p:nvGrpSpPr>
          <p:cNvPr id="35859" name="Group 19"/>
          <p:cNvGrpSpPr>
            <a:grpSpLocks/>
          </p:cNvGrpSpPr>
          <p:nvPr/>
        </p:nvGrpSpPr>
        <p:grpSpPr bwMode="auto">
          <a:xfrm>
            <a:off x="4800600" y="5181600"/>
            <a:ext cx="4343400" cy="792163"/>
            <a:chOff x="0" y="0"/>
            <a:chExt cx="2736" cy="499"/>
          </a:xfrm>
        </p:grpSpPr>
        <p:sp>
          <p:nvSpPr>
            <p:cNvPr id="35860" name="AutoShape 20">
              <a:hlinkClick r:id="" action="ppaction://noaction" highlightClick="1">
                <a:snd r:embed="rId2" name="Windows XP Hardware Insert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736" cy="499"/>
            </a:xfrm>
            <a:prstGeom prst="actionButtonBlank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r>
                <a:rPr lang="en-US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  <a:sym typeface="Symbol" pitchFamily="18" charset="2"/>
                </a:rPr>
                <a:t>D. </a:t>
              </a:r>
              <a:r>
                <a:rPr lang="en-US" sz="24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  <a:sym typeface="Symbol" pitchFamily="18" charset="2"/>
                </a:rPr>
                <a:t>Khi có ánh sáng từ vật đó</a:t>
              </a:r>
            </a:p>
            <a:p>
              <a:pPr>
                <a:buFont typeface="Arial" charset="0"/>
                <a:buNone/>
              </a:pPr>
              <a:r>
                <a:rPr lang="en-US" sz="24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  <a:sym typeface="Symbol" pitchFamily="18" charset="2"/>
                </a:rPr>
                <a:t>        truyền </a:t>
              </a:r>
              <a:r>
                <a:rPr lang="en-US" sz="24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NI-Times" pitchFamily="2" charset="0"/>
                  <a:cs typeface="Arial" charset="0"/>
                  <a:sym typeface="Symbol" pitchFamily="18" charset="2"/>
                </a:rPr>
                <a:t>ñeán</a:t>
              </a:r>
              <a:r>
                <a:rPr lang="en-US" sz="24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  <a:sym typeface="Symbol" pitchFamily="18" charset="2"/>
                </a:rPr>
                <a:t> mắt</a:t>
              </a:r>
              <a:endParaRPr lang="en-US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charset="0"/>
                <a:sym typeface="Symbol" pitchFamily="18" charset="2"/>
              </a:endParaRPr>
            </a:p>
          </p:txBody>
        </p:sp>
        <p:sp>
          <p:nvSpPr>
            <p:cNvPr id="35861" name="Oval 21"/>
            <p:cNvSpPr>
              <a:spLocks noChangeArrowheads="1"/>
            </p:cNvSpPr>
            <p:nvPr/>
          </p:nvSpPr>
          <p:spPr bwMode="auto">
            <a:xfrm>
              <a:off x="2387" y="102"/>
              <a:ext cx="271" cy="272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prstShdw prst="shdw18" dist="17961" dir="135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ogon_an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431800" y="-165100"/>
            <a:ext cx="16637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logon_an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286250" y="2114550"/>
            <a:ext cx="1676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logon_an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133850" y="666750"/>
            <a:ext cx="1676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logon_an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305050" y="3028950"/>
            <a:ext cx="1676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logon_an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699418" y="213519"/>
            <a:ext cx="16684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logon_an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210050" y="4171950"/>
            <a:ext cx="1676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logon_an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09550" y="5391150"/>
            <a:ext cx="1676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logon_an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381250" y="742950"/>
            <a:ext cx="1676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 descr="logon_an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120606" y="-13494"/>
            <a:ext cx="16652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1" descr="logon_an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029450" y="4095750"/>
            <a:ext cx="1676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2" descr="logon_an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76450" y="5391150"/>
            <a:ext cx="1676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3" descr="logon_an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429250" y="2800350"/>
            <a:ext cx="1676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14" descr="logon_an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343650" y="3867150"/>
            <a:ext cx="1676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15" descr="logon_an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734050" y="5467350"/>
            <a:ext cx="1676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16" descr="logon_an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911306" y="-13494"/>
            <a:ext cx="16652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17" descr="logon_an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905750" y="2266950"/>
            <a:ext cx="1676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Picture 18" descr="logon_an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00050" y="4248150"/>
            <a:ext cx="1676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4" descr="EJ14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0663" y="-296863"/>
            <a:ext cx="9669463" cy="745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72" name="WordArt 20"/>
          <p:cNvSpPr>
            <a:spLocks noChangeArrowheads="1" noChangeShapeType="1"/>
          </p:cNvSpPr>
          <p:nvPr/>
        </p:nvSpPr>
        <p:spPr bwMode="auto">
          <a:xfrm>
            <a:off x="838200" y="4114800"/>
            <a:ext cx="7543800" cy="1981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3600" b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Chúc các em chăm ngoan, học giỏi.</a:t>
            </a:r>
            <a:endParaRPr lang="en-US" sz="3600" b="1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sp>
        <p:nvSpPr>
          <p:cNvPr id="23573" name="WordArt 21"/>
          <p:cNvSpPr>
            <a:spLocks noChangeArrowheads="1" noChangeShapeType="1"/>
          </p:cNvSpPr>
          <p:nvPr/>
        </p:nvSpPr>
        <p:spPr bwMode="auto">
          <a:xfrm>
            <a:off x="990600" y="1295400"/>
            <a:ext cx="7696200" cy="1143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rotWithShape="0">
                    <a:srgbClr val="875B0D">
                      <a:alpha val="57999"/>
                    </a:srgbClr>
                  </a:outerShdw>
                </a:effectLst>
                <a:latin typeface="Times New Roman"/>
                <a:cs typeface="Times New Roman"/>
              </a:rPr>
              <a:t>Chúc quý thầy, cô nhiều sức khoẻ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81000" y="3581400"/>
            <a:ext cx="83820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2800" dirty="0" err="1">
                <a:solidFill>
                  <a:srgbClr val="FF3300"/>
                </a:solidFill>
                <a:latin typeface="VNI-Times" pitchFamily="2" charset="0"/>
                <a:sym typeface="VNI-Times" pitchFamily="2" charset="0"/>
              </a:rPr>
              <a:t>Traû</a:t>
            </a:r>
            <a:r>
              <a:rPr lang="en-US" sz="2800" dirty="0">
                <a:solidFill>
                  <a:srgbClr val="FF3300"/>
                </a:solidFill>
                <a:latin typeface="VNI-Times" pitchFamily="2" charset="0"/>
                <a:sym typeface="VNI-Times" pitchFamily="2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VNI-Times" pitchFamily="2" charset="0"/>
                <a:sym typeface="VNI-Times" pitchFamily="2" charset="0"/>
              </a:rPr>
              <a:t>lôøi</a:t>
            </a:r>
            <a:r>
              <a:rPr lang="en-US" sz="2800" dirty="0">
                <a:solidFill>
                  <a:srgbClr val="FF3300"/>
                </a:solidFill>
                <a:latin typeface="VNI-Times" pitchFamily="2" charset="0"/>
                <a:sym typeface="VNI-Times" pitchFamily="2" charset="0"/>
              </a:rPr>
              <a:t>:   </a:t>
            </a:r>
            <a:r>
              <a:rPr lang="en-US" sz="2800" dirty="0" err="1">
                <a:solidFill>
                  <a:srgbClr val="FF3300"/>
                </a:solidFill>
                <a:latin typeface="VNI-Times" pitchFamily="2" charset="0"/>
                <a:sym typeface="Wingdings" pitchFamily="2" charset="2"/>
              </a:rPr>
              <a:t>Tieáng</a:t>
            </a:r>
            <a:r>
              <a:rPr lang="en-US" sz="2800" dirty="0">
                <a:solidFill>
                  <a:srgbClr val="FF3300"/>
                </a:solidFill>
                <a:latin typeface="VNI-Times" pitchFamily="2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VNI-Times" pitchFamily="2" charset="0"/>
                <a:sym typeface="Wingdings" pitchFamily="2" charset="2"/>
              </a:rPr>
              <a:t>oàn</a:t>
            </a:r>
            <a:r>
              <a:rPr lang="en-US" sz="2800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VNI-Times" pitchFamily="2" charset="0"/>
              </a:rPr>
              <a:t>coù</a:t>
            </a:r>
            <a:r>
              <a:rPr lang="en-US" sz="2800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VNI-Times" pitchFamily="2" charset="0"/>
              </a:rPr>
              <a:t>theå</a:t>
            </a:r>
            <a:r>
              <a:rPr lang="en-US" sz="2800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VNI-Times" pitchFamily="2" charset="0"/>
              </a:rPr>
              <a:t>gaây</a:t>
            </a:r>
            <a:r>
              <a:rPr lang="en-US" sz="2800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VNI-Times" pitchFamily="2" charset="0"/>
              </a:rPr>
              <a:t>maát</a:t>
            </a:r>
            <a:r>
              <a:rPr lang="en-US" sz="2800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VNI-Times" pitchFamily="2" charset="0"/>
              </a:rPr>
              <a:t>nguû</a:t>
            </a:r>
            <a:r>
              <a:rPr lang="en-US" sz="2800" dirty="0">
                <a:solidFill>
                  <a:srgbClr val="FF3300"/>
                </a:solidFill>
                <a:latin typeface="VNI-Times" pitchFamily="2" charset="0"/>
              </a:rPr>
              <a:t>, </a:t>
            </a:r>
            <a:r>
              <a:rPr lang="en-US" sz="2800" dirty="0" err="1">
                <a:solidFill>
                  <a:srgbClr val="FF3300"/>
                </a:solidFill>
                <a:latin typeface="VNI-Times" pitchFamily="2" charset="0"/>
              </a:rPr>
              <a:t>ñau</a:t>
            </a:r>
            <a:r>
              <a:rPr lang="en-US" sz="2800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VNI-Times" pitchFamily="2" charset="0"/>
              </a:rPr>
              <a:t>ñaàu</a:t>
            </a:r>
            <a:r>
              <a:rPr lang="en-US" sz="2800" dirty="0">
                <a:solidFill>
                  <a:srgbClr val="FF3300"/>
                </a:solidFill>
                <a:latin typeface="VNI-Times" pitchFamily="2" charset="0"/>
              </a:rPr>
              <a:t> , </a:t>
            </a:r>
            <a:r>
              <a:rPr lang="en-US" sz="2800" dirty="0" err="1">
                <a:solidFill>
                  <a:srgbClr val="FF3300"/>
                </a:solidFill>
                <a:latin typeface="VNI-Times" pitchFamily="2" charset="0"/>
              </a:rPr>
              <a:t>suy</a:t>
            </a:r>
            <a:r>
              <a:rPr lang="en-US" sz="2800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VNI-Times" pitchFamily="2" charset="0"/>
              </a:rPr>
              <a:t>nhöôïc</a:t>
            </a:r>
            <a:r>
              <a:rPr lang="en-US" sz="2800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VNI-Times" pitchFamily="2" charset="0"/>
              </a:rPr>
              <a:t>thaàn</a:t>
            </a:r>
            <a:r>
              <a:rPr lang="en-US" sz="2800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VNI-Times" pitchFamily="2" charset="0"/>
              </a:rPr>
              <a:t>kinh</a:t>
            </a:r>
            <a:r>
              <a:rPr lang="en-US" sz="2800" dirty="0">
                <a:solidFill>
                  <a:srgbClr val="FF3300"/>
                </a:solidFill>
                <a:latin typeface="VNI-Times" pitchFamily="2" charset="0"/>
              </a:rPr>
              <a:t>, </a:t>
            </a:r>
            <a:r>
              <a:rPr lang="en-US" sz="2800" dirty="0" err="1">
                <a:solidFill>
                  <a:srgbClr val="FF3300"/>
                </a:solidFill>
                <a:latin typeface="VNI-Times" pitchFamily="2" charset="0"/>
              </a:rPr>
              <a:t>coù</a:t>
            </a:r>
            <a:r>
              <a:rPr lang="en-US" sz="2800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VNI-Times" pitchFamily="2" charset="0"/>
              </a:rPr>
              <a:t>haïi</a:t>
            </a:r>
            <a:r>
              <a:rPr lang="en-US" sz="2800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VNI-Times" pitchFamily="2" charset="0"/>
              </a:rPr>
              <a:t>cho</a:t>
            </a:r>
            <a:r>
              <a:rPr lang="en-US" sz="2800" dirty="0">
                <a:solidFill>
                  <a:srgbClr val="FF3300"/>
                </a:solidFill>
                <a:latin typeface="VNI-Times" pitchFamily="2" charset="0"/>
              </a:rPr>
              <a:t> tai...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295400" y="1295400"/>
            <a:ext cx="6324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28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33400" y="24384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ồn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762100" y="914466"/>
            <a:ext cx="7848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3200" b="1" u="sng" dirty="0" err="1">
                <a:solidFill>
                  <a:srgbClr val="CC0000"/>
                </a:solidFill>
                <a:latin typeface="VNI-Times" pitchFamily="2" charset="0"/>
              </a:rPr>
              <a:t>Caâu</a:t>
            </a:r>
            <a:r>
              <a:rPr lang="en-US" sz="3200" b="1" u="sng" dirty="0">
                <a:solidFill>
                  <a:srgbClr val="CC0000"/>
                </a:solidFill>
                <a:latin typeface="VNI-Times" pitchFamily="2" charset="0"/>
              </a:rPr>
              <a:t> 2:</a:t>
            </a:r>
            <a:r>
              <a:rPr lang="en-US" sz="3200" b="1" dirty="0">
                <a:solidFill>
                  <a:srgbClr val="CC0000"/>
                </a:solidFill>
                <a:latin typeface="VNI-Times" pitchFamily="2" charset="0"/>
              </a:rPr>
              <a:t>  </a:t>
            </a:r>
            <a:r>
              <a:rPr lang="en-US" sz="2800" b="1" dirty="0" err="1">
                <a:solidFill>
                  <a:srgbClr val="CC0000"/>
                </a:solidFill>
                <a:latin typeface="VNI-Times" pitchFamily="2" charset="0"/>
              </a:rPr>
              <a:t>Haõy</a:t>
            </a:r>
            <a:r>
              <a:rPr lang="en-US" sz="2800" b="1" dirty="0">
                <a:solidFill>
                  <a:srgbClr val="CC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VNI-Times" pitchFamily="2" charset="0"/>
              </a:rPr>
              <a:t>neâu</a:t>
            </a:r>
            <a:r>
              <a:rPr lang="en-US" sz="2800" b="1" dirty="0">
                <a:solidFill>
                  <a:srgbClr val="CC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VNI-Times" pitchFamily="2" charset="0"/>
              </a:rPr>
              <a:t>nhöõng</a:t>
            </a:r>
            <a:r>
              <a:rPr lang="en-US" sz="2800" b="1" dirty="0">
                <a:solidFill>
                  <a:srgbClr val="CC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VNI-Times" pitchFamily="2" charset="0"/>
              </a:rPr>
              <a:t>bieän</a:t>
            </a:r>
            <a:r>
              <a:rPr lang="en-US" sz="2800" b="1" dirty="0">
                <a:solidFill>
                  <a:srgbClr val="CC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VNI-Times" pitchFamily="2" charset="0"/>
              </a:rPr>
              <a:t>phaùp</a:t>
            </a:r>
            <a:r>
              <a:rPr lang="en-US" sz="2800" b="1" dirty="0">
                <a:solidFill>
                  <a:srgbClr val="CC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VNI-Times" pitchFamily="2" charset="0"/>
              </a:rPr>
              <a:t>ñeå</a:t>
            </a:r>
            <a:r>
              <a:rPr lang="en-US" sz="2800" b="1" dirty="0">
                <a:solidFill>
                  <a:srgbClr val="CC0000"/>
                </a:solidFill>
                <a:latin typeface="VNI-Times" pitchFamily="2" charset="0"/>
              </a:rPr>
              <a:t>   </a:t>
            </a:r>
            <a:r>
              <a:rPr lang="en-US" sz="2800" b="1" dirty="0" err="1">
                <a:solidFill>
                  <a:srgbClr val="CC0000"/>
                </a:solidFill>
                <a:latin typeface="VNI-Times" pitchFamily="2" charset="0"/>
              </a:rPr>
              <a:t>phoøng</a:t>
            </a:r>
            <a:r>
              <a:rPr lang="en-US" sz="2800" b="1" dirty="0">
                <a:solidFill>
                  <a:srgbClr val="CC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VNI-Times" pitchFamily="2" charset="0"/>
              </a:rPr>
              <a:t>choáng</a:t>
            </a:r>
            <a:r>
              <a:rPr lang="en-US" sz="2800" b="1" dirty="0">
                <a:solidFill>
                  <a:srgbClr val="CC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VNI-Times" pitchFamily="2" charset="0"/>
              </a:rPr>
              <a:t>oâ</a:t>
            </a:r>
            <a:r>
              <a:rPr lang="en-US" sz="2800" b="1" dirty="0">
                <a:solidFill>
                  <a:srgbClr val="CC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VNI-Times" pitchFamily="2" charset="0"/>
              </a:rPr>
              <a:t>nhieãm</a:t>
            </a:r>
            <a:r>
              <a:rPr lang="en-US" sz="2800" b="1" dirty="0">
                <a:solidFill>
                  <a:srgbClr val="CC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VNI-Times" pitchFamily="2" charset="0"/>
              </a:rPr>
              <a:t>tieáng</a:t>
            </a:r>
            <a:r>
              <a:rPr lang="en-US" sz="2800" b="1" dirty="0">
                <a:solidFill>
                  <a:srgbClr val="CC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VNI-Times" pitchFamily="2" charset="0"/>
              </a:rPr>
              <a:t>oàn</a:t>
            </a:r>
            <a:r>
              <a:rPr lang="en-US" sz="2800" b="1" dirty="0">
                <a:solidFill>
                  <a:srgbClr val="CC0000"/>
                </a:solidFill>
                <a:latin typeface="VNI-Times" pitchFamily="2" charset="0"/>
              </a:rPr>
              <a:t>?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57308" y="2590822"/>
            <a:ext cx="838200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2400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sz="2400" u="sng" dirty="0">
                <a:solidFill>
                  <a:schemeClr val="accent2"/>
                </a:solidFill>
                <a:latin typeface="VNI-Times" pitchFamily="2" charset="0"/>
              </a:rPr>
              <a:t>TRAÛ LÔØI</a:t>
            </a:r>
            <a:r>
              <a:rPr lang="en-US" sz="2400" dirty="0">
                <a:solidFill>
                  <a:schemeClr val="accent2"/>
                </a:solidFill>
                <a:latin typeface="VNI-Times" pitchFamily="2" charset="0"/>
              </a:rPr>
              <a:t> </a:t>
            </a:r>
          </a:p>
          <a:p>
            <a:pPr marL="457200" indent="-457200" algn="ctr">
              <a:buFont typeface="Arial" charset="0"/>
              <a:buNone/>
            </a:pPr>
            <a:r>
              <a:rPr lang="en-US" sz="2400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VNI-Times" pitchFamily="2" charset="0"/>
              </a:rPr>
              <a:t>Nhöõng</a:t>
            </a:r>
            <a:r>
              <a:rPr lang="en-US" sz="3200" b="1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VNI-Times" pitchFamily="2" charset="0"/>
              </a:rPr>
              <a:t>bieän</a:t>
            </a:r>
            <a:r>
              <a:rPr lang="en-US" sz="3200" b="1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VNI-Times" pitchFamily="2" charset="0"/>
              </a:rPr>
              <a:t>phaùp</a:t>
            </a:r>
            <a:r>
              <a:rPr lang="en-US" sz="3200" b="1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VNI-Times" pitchFamily="2" charset="0"/>
              </a:rPr>
              <a:t>ñoù</a:t>
            </a:r>
            <a:r>
              <a:rPr lang="en-US" sz="3200" b="1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VNI-Times" pitchFamily="2" charset="0"/>
              </a:rPr>
              <a:t>laø</a:t>
            </a:r>
            <a:r>
              <a:rPr lang="en-US" sz="3200" b="1" dirty="0">
                <a:solidFill>
                  <a:schemeClr val="accent2"/>
                </a:solidFill>
                <a:latin typeface="VNI-Times" pitchFamily="2" charset="0"/>
              </a:rPr>
              <a:t> :</a:t>
            </a:r>
          </a:p>
          <a:p>
            <a:pPr marL="457200" indent="-457200">
              <a:buFont typeface="Arial" charset="0"/>
              <a:buNone/>
            </a:pPr>
            <a:r>
              <a:rPr lang="en-US" sz="3600" b="1" dirty="0">
                <a:solidFill>
                  <a:schemeClr val="accent2"/>
                </a:solidFill>
                <a:latin typeface="VNI-Times" pitchFamily="2" charset="0"/>
              </a:rPr>
              <a:t>-</a:t>
            </a:r>
            <a:r>
              <a:rPr lang="en-US" sz="2400" dirty="0">
                <a:solidFill>
                  <a:schemeClr val="accent2"/>
                </a:solidFill>
                <a:latin typeface="VNI-Times" pitchFamily="2" charset="0"/>
              </a:rPr>
              <a:t>  </a:t>
            </a:r>
            <a:r>
              <a:rPr lang="en-US" sz="3200" b="1" dirty="0" err="1">
                <a:solidFill>
                  <a:schemeClr val="accent2"/>
                </a:solidFill>
                <a:latin typeface="VNI-Times" pitchFamily="2" charset="0"/>
              </a:rPr>
              <a:t>Coù</a:t>
            </a:r>
            <a:r>
              <a:rPr lang="en-US" sz="3200" b="1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VNI-Times" pitchFamily="2" charset="0"/>
              </a:rPr>
              <a:t>nhöõng</a:t>
            </a:r>
            <a:r>
              <a:rPr lang="en-US" sz="3200" b="1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VNI-Times" pitchFamily="2" charset="0"/>
              </a:rPr>
              <a:t>quy</a:t>
            </a:r>
            <a:r>
              <a:rPr lang="en-US" sz="3200" b="1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VNI-Times" pitchFamily="2" charset="0"/>
              </a:rPr>
              <a:t>ñònh</a:t>
            </a:r>
            <a:r>
              <a:rPr lang="en-US" sz="3200" b="1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VNI-Times" pitchFamily="2" charset="0"/>
              </a:rPr>
              <a:t>chung</a:t>
            </a:r>
            <a:r>
              <a:rPr lang="en-US" sz="3200" b="1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VNI-Times" pitchFamily="2" charset="0"/>
              </a:rPr>
              <a:t>veà</a:t>
            </a:r>
            <a:r>
              <a:rPr lang="en-US" sz="3200" b="1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VNI-Times" pitchFamily="2" charset="0"/>
              </a:rPr>
              <a:t>khoâng</a:t>
            </a:r>
            <a:r>
              <a:rPr lang="en-US" sz="3200" b="1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VNI-Times" pitchFamily="2" charset="0"/>
              </a:rPr>
              <a:t>gaây</a:t>
            </a:r>
            <a:r>
              <a:rPr lang="en-US" sz="3200" b="1" dirty="0">
                <a:solidFill>
                  <a:schemeClr val="accent2"/>
                </a:solidFill>
                <a:latin typeface="VNI-Times" pitchFamily="2" charset="0"/>
              </a:rPr>
              <a:t>   </a:t>
            </a:r>
            <a:r>
              <a:rPr lang="en-US" sz="3200" b="1" dirty="0" err="1">
                <a:solidFill>
                  <a:schemeClr val="accent2"/>
                </a:solidFill>
                <a:latin typeface="VNI-Times" pitchFamily="2" charset="0"/>
              </a:rPr>
              <a:t>tieáng</a:t>
            </a:r>
            <a:r>
              <a:rPr lang="en-US" sz="3200" b="1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VNI-Times" pitchFamily="2" charset="0"/>
              </a:rPr>
              <a:t>oàn</a:t>
            </a:r>
            <a:r>
              <a:rPr lang="en-US" sz="1600" b="1" dirty="0">
                <a:solidFill>
                  <a:schemeClr val="accent2"/>
                </a:solidFill>
                <a:latin typeface="VNI-Times" pitchFamily="2" charset="0"/>
              </a:rPr>
              <a:t>  </a:t>
            </a:r>
            <a:r>
              <a:rPr lang="en-US" sz="3200" b="1" dirty="0" err="1">
                <a:solidFill>
                  <a:schemeClr val="accent2"/>
                </a:solidFill>
                <a:latin typeface="VNI-Times" pitchFamily="2" charset="0"/>
              </a:rPr>
              <a:t>nôi</a:t>
            </a:r>
            <a:r>
              <a:rPr lang="en-US" sz="3200" b="1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VNI-Times" pitchFamily="2" charset="0"/>
              </a:rPr>
              <a:t>coâng</a:t>
            </a:r>
            <a:r>
              <a:rPr lang="en-US" sz="3200" b="1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VNI-Times" pitchFamily="2" charset="0"/>
              </a:rPr>
              <a:t>coäng</a:t>
            </a:r>
            <a:r>
              <a:rPr lang="en-US" sz="3200" b="1" dirty="0">
                <a:solidFill>
                  <a:schemeClr val="accent2"/>
                </a:solidFill>
                <a:latin typeface="VNI-Times" pitchFamily="2" charset="0"/>
              </a:rPr>
              <a:t>;</a:t>
            </a:r>
          </a:p>
          <a:p>
            <a:pPr marL="457200" indent="-457200">
              <a:buFont typeface="Arial" charset="0"/>
              <a:buNone/>
            </a:pPr>
            <a:r>
              <a:rPr lang="en-US" sz="3200" b="1" dirty="0">
                <a:solidFill>
                  <a:schemeClr val="accent2"/>
                </a:solidFill>
                <a:latin typeface="VNI-Times" pitchFamily="2" charset="0"/>
              </a:rPr>
              <a:t>-  </a:t>
            </a:r>
            <a:r>
              <a:rPr lang="en-US" sz="3200" b="1" dirty="0" err="1">
                <a:solidFill>
                  <a:schemeClr val="accent2"/>
                </a:solidFill>
                <a:latin typeface="VNI-Times" pitchFamily="2" charset="0"/>
              </a:rPr>
              <a:t>Söû</a:t>
            </a:r>
            <a:r>
              <a:rPr lang="en-US" sz="3200" b="1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VNI-Times" pitchFamily="2" charset="0"/>
              </a:rPr>
              <a:t>duïng</a:t>
            </a:r>
            <a:r>
              <a:rPr lang="en-US" sz="3200" b="1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VNI-Times" pitchFamily="2" charset="0"/>
              </a:rPr>
              <a:t>caùc</a:t>
            </a:r>
            <a:r>
              <a:rPr lang="en-US" sz="3200" b="1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VNI-Times" pitchFamily="2" charset="0"/>
              </a:rPr>
              <a:t>vaät</a:t>
            </a:r>
            <a:r>
              <a:rPr lang="en-US" sz="3200" b="1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VNI-Times" pitchFamily="2" charset="0"/>
              </a:rPr>
              <a:t>ngaên</a:t>
            </a:r>
            <a:r>
              <a:rPr lang="en-US" sz="3200" b="1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VNI-Times" pitchFamily="2" charset="0"/>
              </a:rPr>
              <a:t>caùch</a:t>
            </a:r>
            <a:r>
              <a:rPr lang="en-US" sz="3200" b="1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VNI-Times" pitchFamily="2" charset="0"/>
              </a:rPr>
              <a:t>laøm</a:t>
            </a:r>
            <a:r>
              <a:rPr lang="en-US" sz="3200" b="1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VNI-Times" pitchFamily="2" charset="0"/>
              </a:rPr>
              <a:t>giaûm</a:t>
            </a:r>
            <a:r>
              <a:rPr lang="en-US" sz="3200" b="1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VNI-Times" pitchFamily="2" charset="0"/>
              </a:rPr>
              <a:t>tieáng</a:t>
            </a:r>
            <a:r>
              <a:rPr lang="en-US" sz="3200" b="1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VNI-Times" pitchFamily="2" charset="0"/>
              </a:rPr>
              <a:t>oàn</a:t>
            </a:r>
            <a:r>
              <a:rPr lang="en-US" sz="3200" b="1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VNI-Times" pitchFamily="2" charset="0"/>
              </a:rPr>
              <a:t>truyeàn</a:t>
            </a:r>
            <a:r>
              <a:rPr lang="en-US" sz="3200" b="1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VNI-Times" pitchFamily="2" charset="0"/>
              </a:rPr>
              <a:t>ñeán</a:t>
            </a:r>
            <a:r>
              <a:rPr lang="en-US" sz="3200" b="1" dirty="0">
                <a:solidFill>
                  <a:schemeClr val="accent2"/>
                </a:solidFill>
                <a:latin typeface="VNI-Times" pitchFamily="2" charset="0"/>
              </a:rPr>
              <a:t> tai 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 autoUpdateAnimBg="0"/>
      <p:bldP spid="61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88"/>
            <a:ext cx="9144000" cy="6932612"/>
          </a:xfrm>
          <a:noFill/>
          <a:ln/>
        </p:spPr>
      </p:pic>
      <p:sp>
        <p:nvSpPr>
          <p:cNvPr id="7172" name="WordArt 4"/>
          <p:cNvSpPr>
            <a:spLocks noChangeArrowheads="1" noChangeShapeType="1"/>
          </p:cNvSpPr>
          <p:nvPr/>
        </p:nvSpPr>
        <p:spPr bwMode="auto">
          <a:xfrm>
            <a:off x="990600" y="2743200"/>
            <a:ext cx="7391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>
                <a:ln w="9525">
                  <a:noFill/>
                  <a:round/>
                  <a:headEnd/>
                  <a:tailEnd/>
                </a:ln>
                <a:solidFill>
                  <a:srgbClr val="FF0000">
                    <a:alpha val="84000"/>
                  </a:srgbClr>
                </a:solidFill>
                <a:effectLst>
                  <a:outerShdw dist="35921" dir="2700000" algn="ctr" rotWithShape="0">
                    <a:srgbClr val="C0C0C0">
                      <a:alpha val="75999"/>
                    </a:srgbClr>
                  </a:outerShdw>
                </a:effectLst>
                <a:latin typeface="VNI-Times"/>
              </a:rPr>
              <a:t>AÙnh saùng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762070"/>
            <a:ext cx="8686800" cy="1066800"/>
          </a:xfrm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VNI-Times" pitchFamily="2" charset="0"/>
              </a:rPr>
              <a:t>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VNI-Times" pitchFamily="2" charset="0"/>
              </a:rPr>
              <a:t>       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I .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Hoaït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ñoäng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1: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Lieân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heä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thöïc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teá</a:t>
            </a:r>
            <a:endParaRPr lang="en-US" sz="2800" dirty="0">
              <a:solidFill>
                <a:schemeClr val="accent2"/>
              </a:solidFill>
              <a:latin typeface="VNI-Times" pitchFamily="2" charset="0"/>
            </a:endParaRP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685902" y="2057436"/>
            <a:ext cx="7924800" cy="2895600"/>
          </a:xfrm>
          <a:prstGeom prst="star16">
            <a:avLst>
              <a:gd name="adj" fmla="val 3942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buFont typeface="Arial" charset="0"/>
              <a:buNone/>
            </a:pPr>
            <a:r>
              <a:rPr lang="en-US" sz="3600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Tìm</a:t>
            </a:r>
            <a:r>
              <a:rPr lang="en-US" sz="36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hieåu</a:t>
            </a:r>
            <a:r>
              <a:rPr lang="en-US" sz="36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vaät</a:t>
            </a:r>
            <a:r>
              <a:rPr lang="en-US" sz="36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töï</a:t>
            </a:r>
            <a:r>
              <a:rPr lang="en-US" sz="36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phaùt</a:t>
            </a:r>
            <a:r>
              <a:rPr lang="en-US" sz="36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saùng</a:t>
            </a:r>
            <a:r>
              <a:rPr lang="en-US" sz="36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vaø</a:t>
            </a:r>
            <a:r>
              <a:rPr lang="en-US" sz="36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vaät</a:t>
            </a:r>
            <a:r>
              <a:rPr lang="en-US" sz="36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</a:p>
          <a:p>
            <a:pPr algn="ctr" eaLnBrk="1" hangingPunct="1">
              <a:buFont typeface="Arial" charset="0"/>
              <a:buNone/>
            </a:pPr>
            <a:r>
              <a:rPr lang="en-US" sz="3600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ñöôïc</a:t>
            </a:r>
            <a:r>
              <a:rPr lang="en-US" sz="36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chieáu</a:t>
            </a:r>
            <a:r>
              <a:rPr lang="en-US" sz="36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saùng</a:t>
            </a:r>
            <a:endParaRPr lang="en-US" sz="3600" dirty="0">
              <a:solidFill>
                <a:srgbClr val="CC3300"/>
              </a:solidFill>
              <a:latin typeface="VNI-Times" pitchFamily="2" charset="0"/>
            </a:endParaRPr>
          </a:p>
        </p:txBody>
      </p:sp>
      <p:pic>
        <p:nvPicPr>
          <p:cNvPr id="8196" name="Picture 4" descr="Untitled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704" y="990664"/>
            <a:ext cx="6016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143090" y="5791138"/>
            <a:ext cx="2590800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Font typeface="Arial" charset="0"/>
              <a:buNone/>
            </a:pPr>
            <a:r>
              <a:rPr lang="en-US" sz="2800" dirty="0">
                <a:latin typeface="VNI-Times" pitchFamily="2" charset="0"/>
                <a:cs typeface="Arial" charset="0"/>
              </a:rPr>
              <a:t>1.  Ban </a:t>
            </a:r>
            <a:r>
              <a:rPr lang="en-US" sz="2800" dirty="0" err="1">
                <a:latin typeface="VNI-Times" pitchFamily="2" charset="0"/>
                <a:cs typeface="Arial" charset="0"/>
              </a:rPr>
              <a:t>ngaøy</a:t>
            </a:r>
            <a:endParaRPr lang="en-US" sz="2800" dirty="0">
              <a:latin typeface="VNI-Times" pitchFamily="2" charset="0"/>
              <a:cs typeface="Arial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019762" y="5638742"/>
            <a:ext cx="251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Font typeface="Arial" charset="0"/>
              <a:buNone/>
            </a:pPr>
            <a:r>
              <a:rPr lang="en-US" sz="2800" dirty="0">
                <a:latin typeface="VNI-Times" pitchFamily="2" charset="0"/>
                <a:cs typeface="Arial" charset="0"/>
              </a:rPr>
              <a:t>2. Ban </a:t>
            </a:r>
            <a:r>
              <a:rPr lang="en-US" sz="2800" dirty="0" err="1">
                <a:latin typeface="VNI-Times" pitchFamily="2" charset="0"/>
                <a:cs typeface="Arial" charset="0"/>
              </a:rPr>
              <a:t>ñeâm</a:t>
            </a:r>
            <a:endParaRPr lang="en-US" sz="2800" dirty="0">
              <a:latin typeface="VNI-Times" pitchFamily="2" charset="0"/>
              <a:cs typeface="Arial" charset="0"/>
            </a:endParaRPr>
          </a:p>
        </p:txBody>
      </p:sp>
      <p:pic>
        <p:nvPicPr>
          <p:cNvPr id="9221" name="Picture 5" descr="ban ngà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714" y="1447852"/>
            <a:ext cx="4343400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28714" y="533476"/>
            <a:ext cx="7848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sz="2800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Tìm</a:t>
            </a:r>
            <a:r>
              <a:rPr lang="en-US" sz="28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hieåu</a:t>
            </a:r>
            <a:r>
              <a:rPr lang="en-US" sz="28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vaät</a:t>
            </a:r>
            <a:r>
              <a:rPr lang="en-US" sz="28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töï</a:t>
            </a:r>
            <a:r>
              <a:rPr lang="en-US" sz="28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phaùt</a:t>
            </a:r>
            <a:r>
              <a:rPr lang="en-US" sz="28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saùng</a:t>
            </a:r>
            <a:r>
              <a:rPr lang="en-US" sz="28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vaø</a:t>
            </a:r>
            <a:r>
              <a:rPr lang="en-US" sz="28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vaät</a:t>
            </a:r>
            <a:r>
              <a:rPr lang="en-US" sz="28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ñöôïc</a:t>
            </a:r>
            <a:r>
              <a:rPr lang="en-US" sz="28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chieáu</a:t>
            </a:r>
            <a:r>
              <a:rPr lang="en-US" sz="28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saùng</a:t>
            </a:r>
            <a:endParaRPr lang="en-US" sz="2800" dirty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</p:txBody>
      </p:sp>
      <p:grpSp>
        <p:nvGrpSpPr>
          <p:cNvPr id="9223" name="Group 7"/>
          <p:cNvGrpSpPr>
            <a:grpSpLocks/>
          </p:cNvGrpSpPr>
          <p:nvPr/>
        </p:nvGrpSpPr>
        <p:grpSpPr bwMode="auto">
          <a:xfrm>
            <a:off x="4711700" y="1447852"/>
            <a:ext cx="4432300" cy="3886200"/>
            <a:chOff x="0" y="0"/>
            <a:chExt cx="7200" cy="7920"/>
          </a:xfrm>
        </p:grpSpPr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7200" cy="792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225" name="Picture 9" descr="ban dê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9" y="480"/>
              <a:ext cx="6339" cy="7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6" name="Group 24"/>
          <p:cNvGraphicFramePr>
            <a:graphicFrameLocks noGrp="1"/>
          </p:cNvGraphicFramePr>
          <p:nvPr>
            <p:ph/>
          </p:nvPr>
        </p:nvGraphicFramePr>
        <p:xfrm>
          <a:off x="304912" y="1371654"/>
          <a:ext cx="8229600" cy="4440238"/>
        </p:xfrm>
        <a:graphic>
          <a:graphicData uri="http://schemas.openxmlformats.org/drawingml/2006/table">
            <a:tbl>
              <a:tblPr/>
              <a:tblGrid>
                <a:gridCol w="3416300"/>
                <a:gridCol w="2328863"/>
                <a:gridCol w="2484437"/>
              </a:tblGrid>
              <a:tr h="668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NI-Times" pitchFamily="2" charset="0"/>
                          <a:cs typeface="Arial" charset="0"/>
                        </a:rPr>
                        <a:t>Ban ngaøy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NI-Times" pitchFamily="2" charset="0"/>
                          <a:cs typeface="Arial" charset="0"/>
                        </a:rPr>
                        <a:t>Ban ñeâm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  <a:cs typeface="Arial" charset="0"/>
                        </a:rPr>
                        <a:t>Vaät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  <a:cs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  <a:cs typeface="Arial" charset="0"/>
                        </a:rPr>
                        <a:t>töï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  <a:cs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  <a:cs typeface="Arial" charset="0"/>
                        </a:rPr>
                        <a:t>phaùt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  <a:cs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  <a:cs typeface="Arial" charset="0"/>
                        </a:rPr>
                        <a:t>saùng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1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  <a:cs typeface="Arial" charset="0"/>
                        </a:rPr>
                        <a:t>Vaät ñöôïc chieáu saùng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685902" y="838268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sz="20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Arial" charset="0"/>
              </a:rPr>
              <a:t>KẾT LUẬN:</a:t>
            </a: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3886218" y="243842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>
                <a:latin typeface="VNI-Times" pitchFamily="2" charset="0"/>
              </a:rPr>
              <a:t>- </a:t>
            </a:r>
            <a:r>
              <a:rPr lang="en-US" sz="3200" dirty="0" err="1">
                <a:latin typeface="VNI-Times" pitchFamily="2" charset="0"/>
              </a:rPr>
              <a:t>Maët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trôøi</a:t>
            </a:r>
            <a:endParaRPr lang="en-US" sz="3200" dirty="0">
              <a:latin typeface="VNI-Times" pitchFamily="2" charset="0"/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6248356" y="2362228"/>
            <a:ext cx="1890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latin typeface="VNI-Times" pitchFamily="2" charset="0"/>
              </a:rPr>
              <a:t>-</a:t>
            </a:r>
            <a:r>
              <a:rPr lang="en-US" sz="3200" dirty="0" err="1">
                <a:latin typeface="VNI-Times" pitchFamily="2" charset="0"/>
              </a:rPr>
              <a:t>Ñeøn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ñieän</a:t>
            </a:r>
            <a:endParaRPr lang="en-US" sz="3200" dirty="0">
              <a:latin typeface="VNI-Times" pitchFamily="2" charset="0"/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6324554" y="2971812"/>
            <a:ext cx="2027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dirty="0">
                <a:latin typeface="VNI-Times" pitchFamily="2" charset="0"/>
              </a:rPr>
              <a:t>-</a:t>
            </a:r>
            <a:r>
              <a:rPr lang="en-US" sz="2800" dirty="0" err="1">
                <a:latin typeface="VNI-Times" pitchFamily="2" charset="0"/>
              </a:rPr>
              <a:t>Ñom</a:t>
            </a:r>
            <a:r>
              <a:rPr lang="en-US" sz="2800" dirty="0">
                <a:latin typeface="VNI-Times" pitchFamily="2" charset="0"/>
              </a:rPr>
              <a:t> </a:t>
            </a:r>
            <a:r>
              <a:rPr lang="en-US" sz="2800" dirty="0" err="1">
                <a:latin typeface="VNI-Times" pitchFamily="2" charset="0"/>
              </a:rPr>
              <a:t>ñoùm</a:t>
            </a:r>
            <a:r>
              <a:rPr lang="en-US" sz="2800" dirty="0">
                <a:latin typeface="VNI-Times" pitchFamily="2" charset="0"/>
              </a:rPr>
              <a:t>...</a:t>
            </a: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4038614" y="3733792"/>
            <a:ext cx="1752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latin typeface="VNI-Times" pitchFamily="2" charset="0"/>
              </a:rPr>
              <a:t>-</a:t>
            </a:r>
            <a:r>
              <a:rPr lang="en-US" sz="2800" dirty="0" err="1">
                <a:latin typeface="VNI-Times" pitchFamily="2" charset="0"/>
              </a:rPr>
              <a:t>Baøn</a:t>
            </a:r>
            <a:r>
              <a:rPr lang="en-US" sz="2800" dirty="0">
                <a:latin typeface="VNI-Times" pitchFamily="2" charset="0"/>
              </a:rPr>
              <a:t> </a:t>
            </a:r>
            <a:r>
              <a:rPr lang="en-US" sz="2800" dirty="0" err="1">
                <a:latin typeface="VNI-Times" pitchFamily="2" charset="0"/>
              </a:rPr>
              <a:t>gheá</a:t>
            </a:r>
            <a:endParaRPr lang="en-US" sz="2800" dirty="0">
              <a:latin typeface="VNI-Times" pitchFamily="2" charset="0"/>
            </a:endParaRPr>
          </a:p>
          <a:p>
            <a:r>
              <a:rPr lang="en-US" sz="2800" dirty="0">
                <a:latin typeface="VNI-Times" pitchFamily="2" charset="0"/>
              </a:rPr>
              <a:t>-</a:t>
            </a:r>
            <a:r>
              <a:rPr lang="en-US" sz="2800" dirty="0" err="1">
                <a:latin typeface="VNI-Times" pitchFamily="2" charset="0"/>
              </a:rPr>
              <a:t>Töôøng</a:t>
            </a:r>
            <a:r>
              <a:rPr lang="en-US" sz="2800" dirty="0">
                <a:latin typeface="VNI-Times" pitchFamily="2" charset="0"/>
              </a:rPr>
              <a:t> ,</a:t>
            </a:r>
            <a:r>
              <a:rPr lang="en-US" sz="2800" dirty="0" err="1">
                <a:latin typeface="VNI-Times" pitchFamily="2" charset="0"/>
              </a:rPr>
              <a:t>tuû</a:t>
            </a:r>
            <a:endParaRPr lang="en-US" sz="2800" dirty="0">
              <a:latin typeface="VNI-Times" pitchFamily="2" charset="0"/>
            </a:endParaRPr>
          </a:p>
          <a:p>
            <a:r>
              <a:rPr lang="en-US" sz="2800" dirty="0">
                <a:latin typeface="VNI-Times" pitchFamily="2" charset="0"/>
              </a:rPr>
              <a:t>-</a:t>
            </a:r>
            <a:r>
              <a:rPr lang="en-US" sz="2800" dirty="0" err="1">
                <a:latin typeface="VNI-Times" pitchFamily="2" charset="0"/>
              </a:rPr>
              <a:t>Ñeøn</a:t>
            </a:r>
            <a:r>
              <a:rPr lang="en-US" sz="2800" dirty="0">
                <a:latin typeface="VNI-Times" pitchFamily="2" charset="0"/>
              </a:rPr>
              <a:t> </a:t>
            </a:r>
            <a:r>
              <a:rPr lang="en-US" sz="2800" dirty="0" err="1">
                <a:latin typeface="VNI-Times" pitchFamily="2" charset="0"/>
              </a:rPr>
              <a:t>ñieän</a:t>
            </a:r>
            <a:endParaRPr lang="en-US" sz="2800" dirty="0">
              <a:latin typeface="VNI-Times" pitchFamily="2" charset="0"/>
            </a:endParaRPr>
          </a:p>
          <a:p>
            <a:r>
              <a:rPr lang="en-US" sz="2800" dirty="0">
                <a:latin typeface="VNI-Times" pitchFamily="2" charset="0"/>
              </a:rPr>
              <a:t>-</a:t>
            </a:r>
            <a:r>
              <a:rPr lang="en-US" sz="2800" dirty="0" err="1">
                <a:latin typeface="VNI-Times" pitchFamily="2" charset="0"/>
              </a:rPr>
              <a:t>Göông</a:t>
            </a:r>
            <a:r>
              <a:rPr lang="en-US" sz="2800" dirty="0">
                <a:latin typeface="VNI-Times" pitchFamily="2" charset="0"/>
              </a:rPr>
              <a:t>...</a:t>
            </a:r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6324554" y="3733792"/>
            <a:ext cx="2209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latin typeface="VNI-Times" pitchFamily="2" charset="0"/>
              </a:rPr>
              <a:t>-</a:t>
            </a:r>
            <a:r>
              <a:rPr lang="en-US" sz="2800" dirty="0" err="1">
                <a:latin typeface="VNI-Times" pitchFamily="2" charset="0"/>
              </a:rPr>
              <a:t>Maët</a:t>
            </a:r>
            <a:r>
              <a:rPr lang="en-US" sz="2800" dirty="0">
                <a:latin typeface="VNI-Times" pitchFamily="2" charset="0"/>
              </a:rPr>
              <a:t> </a:t>
            </a:r>
            <a:r>
              <a:rPr lang="en-US" sz="2800" dirty="0" err="1">
                <a:latin typeface="VNI-Times" pitchFamily="2" charset="0"/>
              </a:rPr>
              <a:t>traêng</a:t>
            </a:r>
            <a:r>
              <a:rPr lang="en-US" sz="2800" dirty="0">
                <a:latin typeface="VNI-Times" pitchFamily="2" charset="0"/>
              </a:rPr>
              <a:t> </a:t>
            </a:r>
          </a:p>
          <a:p>
            <a:r>
              <a:rPr lang="en-US" sz="2800" dirty="0">
                <a:latin typeface="VNI-Times" pitchFamily="2" charset="0"/>
              </a:rPr>
              <a:t>-</a:t>
            </a:r>
            <a:r>
              <a:rPr lang="en-US" sz="2800" dirty="0" err="1">
                <a:latin typeface="VNI-Times" pitchFamily="2" charset="0"/>
              </a:rPr>
              <a:t>Baøn,gheá</a:t>
            </a:r>
            <a:endParaRPr lang="en-US" sz="2800" dirty="0">
              <a:latin typeface="VNI-Times" pitchFamily="2" charset="0"/>
            </a:endParaRPr>
          </a:p>
          <a:p>
            <a:r>
              <a:rPr lang="en-US" sz="2800" dirty="0">
                <a:latin typeface="VNI-Times" pitchFamily="2" charset="0"/>
              </a:rPr>
              <a:t>-</a:t>
            </a:r>
            <a:r>
              <a:rPr lang="en-US" sz="2800" dirty="0" err="1">
                <a:latin typeface="VNI-Times" pitchFamily="2" charset="0"/>
              </a:rPr>
              <a:t>Töôøng</a:t>
            </a:r>
            <a:r>
              <a:rPr lang="en-US" sz="2800" dirty="0">
                <a:latin typeface="VNI-Times" pitchFamily="2" charset="0"/>
              </a:rPr>
              <a:t> , </a:t>
            </a:r>
            <a:r>
              <a:rPr lang="en-US" sz="2800" dirty="0" err="1">
                <a:latin typeface="VNI-Times" pitchFamily="2" charset="0"/>
              </a:rPr>
              <a:t>tuû</a:t>
            </a:r>
            <a:endParaRPr lang="en-US" sz="2800" dirty="0">
              <a:latin typeface="VNI-Times" pitchFamily="2" charset="0"/>
            </a:endParaRPr>
          </a:p>
          <a:p>
            <a:r>
              <a:rPr lang="en-US" sz="2800" dirty="0">
                <a:latin typeface="VNI-Times" pitchFamily="2" charset="0"/>
              </a:rPr>
              <a:t>-</a:t>
            </a:r>
            <a:r>
              <a:rPr lang="en-US" sz="2800" dirty="0" err="1">
                <a:latin typeface="VNI-Times" pitchFamily="2" charset="0"/>
              </a:rPr>
              <a:t>Göông</a:t>
            </a:r>
            <a:r>
              <a:rPr lang="en-US" sz="2800" dirty="0">
                <a:latin typeface="VNI-Times" pitchFamily="2" charset="0"/>
              </a:rPr>
              <a:t>...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8" grpId="0"/>
      <p:bldP spid="28699" grpId="0"/>
      <p:bldP spid="28700" grpId="0"/>
      <p:bldP spid="28701" grpId="0"/>
      <p:bldP spid="287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457200"/>
          </a:xfrm>
          <a:noFill/>
          <a:ln/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None/>
            </a:pPr>
            <a:r>
              <a:rPr lang="en-US" sz="2800" b="1">
                <a:solidFill>
                  <a:srgbClr val="FFCC00"/>
                </a:solidFill>
                <a:latin typeface="VNI-Times" pitchFamily="2" charset="0"/>
              </a:rPr>
              <a:t>Tìm hieåu ñöôøng truyeàn cuûa aùnh saùng 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1352550"/>
            <a:ext cx="8001000" cy="11620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>
                <a:solidFill>
                  <a:srgbClr val="CC0099"/>
                </a:solidFill>
                <a:latin typeface="VNI-Times" pitchFamily="2" charset="0"/>
              </a:rPr>
              <a:t>II . </a:t>
            </a:r>
            <a:r>
              <a:rPr lang="en-US" sz="2800" u="sng">
                <a:solidFill>
                  <a:srgbClr val="CC0099"/>
                </a:solidFill>
                <a:latin typeface="VNI-Times" pitchFamily="2" charset="0"/>
              </a:rPr>
              <a:t>Hoaït ñoäng thöïc haønh: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600">
                <a:solidFill>
                  <a:srgbClr val="CC0099"/>
                </a:solidFill>
                <a:latin typeface="VNI-Times" pitchFamily="2" charset="0"/>
              </a:rPr>
              <a:t> </a:t>
            </a:r>
            <a:r>
              <a:rPr lang="en-US" sz="2400">
                <a:solidFill>
                  <a:srgbClr val="CC0099"/>
                </a:solidFill>
                <a:latin typeface="VNI-Times" pitchFamily="2" charset="0"/>
              </a:rPr>
              <a:t>Hoaït ñoäng 1: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600">
              <a:solidFill>
                <a:srgbClr val="CC0099"/>
              </a:solidFill>
              <a:latin typeface="VNI-Times" pitchFamily="2" charset="0"/>
            </a:endParaRPr>
          </a:p>
        </p:txBody>
      </p:sp>
      <p:pic>
        <p:nvPicPr>
          <p:cNvPr id="11268" name="Picture 4" descr="Untitled-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2438400"/>
            <a:ext cx="633413" cy="533400"/>
          </a:xfrm>
          <a:noFill/>
          <a:ln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762000" y="15240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en-US">
              <a:solidFill>
                <a:srgbClr val="FF00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  <a:cs typeface="Arial" charset="0"/>
            </a:endParaRPr>
          </a:p>
        </p:txBody>
      </p:sp>
      <p:pic>
        <p:nvPicPr>
          <p:cNvPr id="11270" name="Picture 6" descr="Thí nghiem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76600"/>
            <a:ext cx="8763000" cy="2667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244475" y="5867400"/>
            <a:ext cx="8899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sz="3200" b="1">
                <a:solidFill>
                  <a:srgbClr val="FFFF00"/>
                </a:solidFill>
                <a:latin typeface="VNI-Times" pitchFamily="2" charset="0"/>
                <a:cs typeface="Arial" charset="0"/>
              </a:rPr>
              <a:t>Aùnh saùng truyeàn theo ñöôøng thaúng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 autoUpdateAnimBg="0"/>
      <p:bldP spid="11266" grpId="0" build="p" autoUpdateAnimBg="0"/>
      <p:bldP spid="1127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09600" y="2378075"/>
            <a:ext cx="8001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sz="28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Tìm</a:t>
            </a: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hieåu</a:t>
            </a: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söï</a:t>
            </a: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truyeàn</a:t>
            </a: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cuûa</a:t>
            </a: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aùnh</a:t>
            </a: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saùng</a:t>
            </a: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qua </a:t>
            </a:r>
            <a:r>
              <a:rPr lang="en-US" sz="28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caùc</a:t>
            </a: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vaät</a:t>
            </a:r>
            <a:endParaRPr lang="en-US" sz="3600" b="1" dirty="0"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</p:txBody>
      </p:sp>
      <p:pic>
        <p:nvPicPr>
          <p:cNvPr id="13315" name="Picture 3" descr="Thí nghiem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48000"/>
            <a:ext cx="91440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Quyen s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360204">
            <a:off x="2581275" y="-3876675"/>
            <a:ext cx="25336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477963"/>
            <a:ext cx="8229600" cy="503237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3200" b="1" u="sng">
                <a:solidFill>
                  <a:srgbClr val="FF0000"/>
                </a:solidFill>
                <a:latin typeface="VNI-Times" pitchFamily="2" charset="0"/>
              </a:rPr>
              <a:t>Hoaït ñoäng 2:</a:t>
            </a:r>
            <a:r>
              <a:rPr lang="en-US" sz="3200" b="1">
                <a:solidFill>
                  <a:srgbClr val="FF0000"/>
                </a:solidFill>
                <a:latin typeface="VNI-Times" pitchFamily="2" charset="0"/>
              </a:rPr>
              <a:t> Thí nghieäm 2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0.01111 L 0.0375 0.95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" y="4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5029"/>
  <p:tag name="VIOLETTITLE" val="Bài 45. Ánh sáng"/>
  <p:tag name="VIOLETLESSON" val="43"/>
  <p:tag name="VIOLETCATID" val="8048925"/>
  <p:tag name="VIOLETSUBJECT" val="Khoa học 4"/>
  <p:tag name="VIOLETAUTHORID" val="2816294"/>
  <p:tag name="VIOLETAUTHORNAME" val="Thach Thuong"/>
  <p:tag name="VIOLETAUTHORAVATAR" val="no_avatar.jpg"/>
  <p:tag name="VIOLETAUTHORADDRESS" val="truong tieu hoc long toan c - tra vinh"/>
  <p:tag name="VIOLETDATE" val="2015-01-24 21:11:45"/>
  <p:tag name="VIOLETHIT" val="337"/>
  <p:tag name="VIOLETLIKE" val="0"/>
  <p:tag name="MMPROD_NEXTUNIQUEID" val="10013"/>
  <p:tag name="MMPROD_UIDATA" val="&lt;database version=&quot;7.0&quot;&gt;&lt;object type=&quot;1&quot; unique_id=&quot;10001&quot;&gt;&lt;object type=&quot;2&quot; unique_id=&quot;10590&quot;&gt;&lt;object type=&quot;3&quot; unique_id=&quot;10592&quot;&gt;&lt;property id=&quot;20148&quot; value=&quot;5&quot;/&gt;&lt;property id=&quot;20300&quot; value=&quot;Slide 1&quot;/&gt;&lt;property id=&quot;20307&quot; value=&quot;384&quot;/&gt;&lt;/object&gt;&lt;object type=&quot;3&quot; unique_id=&quot;10593&quot;&gt;&lt;property id=&quot;20148&quot; value=&quot;5&quot;/&gt;&lt;property id=&quot;20300&quot; value=&quot;Slide 2&quot;/&gt;&lt;property id=&quot;20307&quot; value=&quot;404&quot;/&gt;&lt;/object&gt;&lt;object type=&quot;3&quot; unique_id=&quot;10594&quot;&gt;&lt;property id=&quot;20148&quot; value=&quot;5&quot;/&gt;&lt;property id=&quot;20300&quot; value=&quot;Slide 3&quot;/&gt;&lt;property id=&quot;20307&quot; value=&quot;405&quot;/&gt;&lt;/object&gt;&lt;object type=&quot;3&quot; unique_id=&quot;10595&quot;&gt;&lt;property id=&quot;20148&quot; value=&quot;5&quot;/&gt;&lt;property id=&quot;20300&quot; value=&quot;Slide 4&quot;/&gt;&lt;property id=&quot;20307&quot; value=&quot;423&quot;/&gt;&lt;/object&gt;&lt;object type=&quot;3&quot; unique_id=&quot;10596&quot;&gt;&lt;property id=&quot;20148&quot; value=&quot;5&quot;/&gt;&lt;property id=&quot;20300&quot; value=&quot;Slide 5&quot;/&gt;&lt;property id=&quot;20307&quot; value=&quot;424&quot;/&gt;&lt;/object&gt;&lt;object type=&quot;3&quot; unique_id=&quot;10597&quot;&gt;&lt;property id=&quot;20148&quot; value=&quot;5&quot;/&gt;&lt;property id=&quot;20300&quot; value=&quot;Slide 6&quot;/&gt;&lt;property id=&quot;20307&quot; value=&quot;425&quot;/&gt;&lt;/object&gt;&lt;object type=&quot;3&quot; unique_id=&quot;10598&quot;&gt;&lt;property id=&quot;20148&quot; value=&quot;5&quot;/&gt;&lt;property id=&quot;20300&quot; value=&quot;Slide 7 - &amp;quot;Tìm hieåu ñöôøng truyeàn cuûa aùnh saùng &amp;quot;&quot;/&gt;&lt;property id=&quot;20307&quot; value=&quot;331&quot;/&gt;&lt;/object&gt;&lt;object type=&quot;3&quot; unique_id=&quot;10599&quot;&gt;&lt;property id=&quot;20148&quot; value=&quot;5&quot;/&gt;&lt;property id=&quot;20300&quot; value=&quot;Slide 8 - &amp;quot;Hoaït ñoäng 2: Thí nghieäm 2 &amp;quot;&quot;/&gt;&lt;property id=&quot;20307&quot; value=&quot;322&quot;/&gt;&lt;/object&gt;&lt;object type=&quot;3&quot; unique_id=&quot;10600&quot;&gt;&lt;property id=&quot;20148&quot; value=&quot;5&quot;/&gt;&lt;property id=&quot;20300&quot; value=&quot;Slide 9&quot;/&gt;&lt;property id=&quot;20307&quot; value=&quot;426&quot;/&gt;&lt;/object&gt;&lt;object type=&quot;3&quot; unique_id=&quot;10601&quot;&gt;&lt;property id=&quot;20148&quot; value=&quot;5&quot;/&gt;&lt;property id=&quot;20300&quot; value=&quot;Slide 10&quot;/&gt;&lt;property id=&quot;20307&quot; value=&quot;427&quot;/&gt;&lt;/object&gt;&lt;object type=&quot;3&quot; unique_id=&quot;10602&quot;&gt;&lt;property id=&quot;20148&quot; value=&quot;5&quot;/&gt;&lt;property id=&quot;20300&quot; value=&quot;Slide 11&quot;/&gt;&lt;property id=&quot;20307&quot; value=&quot;428&quot;/&gt;&lt;/object&gt;&lt;object type=&quot;3&quot; unique_id=&quot;10603&quot;&gt;&lt;property id=&quot;20148&quot; value=&quot;5&quot;/&gt;&lt;property id=&quot;20300&quot; value=&quot;Slide 12&quot;/&gt;&lt;property id=&quot;20307&quot; value=&quot;429&quot;/&gt;&lt;/object&gt;&lt;object type=&quot;3&quot; unique_id=&quot;10604&quot;&gt;&lt;property id=&quot;20148&quot; value=&quot;5&quot;/&gt;&lt;property id=&quot;20300&quot; value=&quot;Slide 13&quot;/&gt;&lt;property id=&quot;20307&quot; value=&quot;430&quot;/&gt;&lt;/object&gt;&lt;object type=&quot;3&quot; unique_id=&quot;10605&quot;&gt;&lt;property id=&quot;20148&quot; value=&quot;5&quot;/&gt;&lt;property id=&quot;20300&quot; value=&quot;Slide 14&quot;/&gt;&lt;property id=&quot;20307&quot; value=&quot;431&quot;/&gt;&lt;/object&gt;&lt;object type=&quot;3&quot; unique_id=&quot;10606&quot;&gt;&lt;property id=&quot;20148&quot; value=&quot;5&quot;/&gt;&lt;property id=&quot;20300&quot; value=&quot;Slide 15&quot;/&gt;&lt;property id=&quot;20307&quot; value=&quot;365&quot;/&gt;&lt;/object&gt;&lt;/object&gt;&lt;object type=&quot;8&quot; unique_id=&quot;1062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Pages>0</Pages>
  <Words>585</Words>
  <Characters>0</Characters>
  <Application>Microsoft Office PowerPoint</Application>
  <DocSecurity>0</DocSecurity>
  <PresentationFormat>On-screen Show (4:3)</PresentationFormat>
  <Lines>0</Lines>
  <Paragraphs>88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Tìm hieåu ñöôøng truyeàn cuûa aùnh saùng </vt:lpstr>
      <vt:lpstr>Hoaït ñoäng 2: Thí nghieäm 2 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Tieu hoc Vinh tuy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Hoc sinh</dc:creator>
  <cp:lastModifiedBy>Administrator</cp:lastModifiedBy>
  <cp:revision>131</cp:revision>
  <dcterms:created xsi:type="dcterms:W3CDTF">2004-02-07T04:16:18Z</dcterms:created>
  <dcterms:modified xsi:type="dcterms:W3CDTF">2017-02-10T08:01:15Z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1033-9.1.0.4746</vt:lpwstr>
  </property>
</Properties>
</file>